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601200" cy="12801600" type="A3"/>
  <p:notesSz cx="6858000" cy="9144000"/>
  <p:defaultTextStyle>
    <a:defPPr>
      <a:defRPr lang="en-US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CB7398-DB3C-4CC1-86C3-B2B210AF9BBC}" v="4" dt="2023-05-16T07:15:48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3036" y="108"/>
      </p:cViewPr>
      <p:guideLst>
        <p:guide orient="horz" pos="4032"/>
        <p:guide pos="30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8409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000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48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7663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0112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08904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6423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4729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7136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5947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3475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6ABFF-62C6-4DAE-BEEC-8E4BDDEF487E}" type="datetimeFigureOut">
              <a:rPr lang="en-SG" smtClean="0"/>
              <a:t>3/6/2024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5456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7944" y="2109206"/>
            <a:ext cx="87722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dirty="0"/>
              <a:t>Lorem ipsum </a:t>
            </a:r>
            <a:r>
              <a:rPr lang="en-SG" sz="1400" dirty="0" err="1"/>
              <a:t>dolor</a:t>
            </a:r>
            <a:r>
              <a:rPr lang="en-SG" sz="1400" dirty="0"/>
              <a:t> sit </a:t>
            </a:r>
            <a:r>
              <a:rPr lang="en-SG" sz="1400" dirty="0" err="1"/>
              <a:t>amet</a:t>
            </a:r>
            <a:r>
              <a:rPr lang="en-SG" sz="1400" dirty="0"/>
              <a:t>, </a:t>
            </a:r>
            <a:r>
              <a:rPr lang="en-SG" sz="1400" dirty="0" err="1"/>
              <a:t>consectetur</a:t>
            </a:r>
            <a:r>
              <a:rPr lang="en-SG" sz="1400" dirty="0"/>
              <a:t> </a:t>
            </a:r>
            <a:r>
              <a:rPr lang="en-SG" sz="1400" dirty="0" err="1"/>
              <a:t>adipiscing</a:t>
            </a:r>
            <a:r>
              <a:rPr lang="en-SG" sz="1400" dirty="0"/>
              <a:t> </a:t>
            </a:r>
            <a:r>
              <a:rPr lang="en-SG" sz="1400" dirty="0" err="1"/>
              <a:t>elit</a:t>
            </a:r>
            <a:r>
              <a:rPr lang="en-SG" sz="1400" dirty="0"/>
              <a:t>, </a:t>
            </a:r>
            <a:r>
              <a:rPr lang="en-SG" sz="1400" dirty="0" err="1"/>
              <a:t>sed</a:t>
            </a:r>
            <a:r>
              <a:rPr lang="en-SG" sz="1400" dirty="0"/>
              <a:t> do </a:t>
            </a:r>
            <a:r>
              <a:rPr lang="en-SG" sz="1400" dirty="0" err="1"/>
              <a:t>eiusmod</a:t>
            </a:r>
            <a:r>
              <a:rPr lang="en-SG" sz="1400" dirty="0"/>
              <a:t> </a:t>
            </a:r>
            <a:r>
              <a:rPr lang="en-SG" sz="1400" dirty="0" err="1"/>
              <a:t>tempor</a:t>
            </a:r>
            <a:r>
              <a:rPr lang="en-SG" sz="1400" dirty="0"/>
              <a:t> </a:t>
            </a:r>
            <a:r>
              <a:rPr lang="en-SG" sz="1400" dirty="0" err="1"/>
              <a:t>incididunt</a:t>
            </a:r>
            <a:r>
              <a:rPr lang="en-SG" sz="1400" dirty="0"/>
              <a:t> </a:t>
            </a:r>
            <a:r>
              <a:rPr lang="en-SG" sz="1400" dirty="0" err="1"/>
              <a:t>ut</a:t>
            </a:r>
            <a:r>
              <a:rPr lang="en-SG" sz="1400" dirty="0"/>
              <a:t> </a:t>
            </a:r>
            <a:r>
              <a:rPr lang="en-SG" sz="1400" dirty="0" err="1"/>
              <a:t>labore</a:t>
            </a:r>
            <a:r>
              <a:rPr lang="en-SG" sz="1400" dirty="0"/>
              <a:t> et </a:t>
            </a:r>
            <a:r>
              <a:rPr lang="en-SG" sz="1400" dirty="0" err="1"/>
              <a:t>dolore</a:t>
            </a:r>
            <a:r>
              <a:rPr lang="en-SG" sz="1400" dirty="0"/>
              <a:t> magna </a:t>
            </a:r>
            <a:r>
              <a:rPr lang="en-SG" sz="1400" dirty="0" err="1"/>
              <a:t>aliqua</a:t>
            </a:r>
            <a:r>
              <a:rPr lang="en-SG" sz="1400" dirty="0"/>
              <a:t>. </a:t>
            </a:r>
            <a:r>
              <a:rPr lang="en-SG" sz="1400" dirty="0" err="1"/>
              <a:t>Egestas</a:t>
            </a:r>
            <a:r>
              <a:rPr lang="en-SG" sz="1400" dirty="0"/>
              <a:t> </a:t>
            </a:r>
            <a:r>
              <a:rPr lang="en-SG" sz="1400" dirty="0" err="1"/>
              <a:t>quis</a:t>
            </a:r>
            <a:r>
              <a:rPr lang="en-SG" sz="1400" dirty="0"/>
              <a:t> ipsum </a:t>
            </a:r>
            <a:r>
              <a:rPr lang="en-SG" sz="1400" dirty="0" err="1"/>
              <a:t>suspendisse</a:t>
            </a:r>
            <a:r>
              <a:rPr lang="en-SG" sz="1400" dirty="0"/>
              <a:t> </a:t>
            </a:r>
            <a:r>
              <a:rPr lang="en-SG" sz="1400" dirty="0" err="1"/>
              <a:t>ultrices</a:t>
            </a:r>
            <a:r>
              <a:rPr lang="en-SG" sz="1400" dirty="0"/>
              <a:t> gravida dictum </a:t>
            </a:r>
            <a:r>
              <a:rPr lang="en-SG" sz="1400" dirty="0" err="1"/>
              <a:t>fusce</a:t>
            </a:r>
            <a:r>
              <a:rPr lang="en-SG" sz="1400" dirty="0"/>
              <a:t>. Ante in </a:t>
            </a:r>
            <a:r>
              <a:rPr lang="en-SG" sz="1400" dirty="0" err="1"/>
              <a:t>nibh</a:t>
            </a:r>
            <a:r>
              <a:rPr lang="en-SG" sz="1400" dirty="0"/>
              <a:t> </a:t>
            </a:r>
            <a:r>
              <a:rPr lang="en-SG" sz="1400" dirty="0" err="1"/>
              <a:t>mauris</a:t>
            </a:r>
            <a:r>
              <a:rPr lang="en-SG" sz="1400" dirty="0"/>
              <a:t> cursus. Ac </a:t>
            </a:r>
            <a:r>
              <a:rPr lang="en-SG" sz="1400" dirty="0" err="1"/>
              <a:t>tortor</a:t>
            </a:r>
            <a:r>
              <a:rPr lang="en-SG" sz="1400" dirty="0"/>
              <a:t> vitae </a:t>
            </a:r>
            <a:r>
              <a:rPr lang="en-SG" sz="1400" dirty="0" err="1"/>
              <a:t>purus</a:t>
            </a:r>
            <a:r>
              <a:rPr lang="en-SG" sz="1400" dirty="0"/>
              <a:t> </a:t>
            </a:r>
            <a:r>
              <a:rPr lang="en-SG" sz="1400" dirty="0" err="1"/>
              <a:t>faucibus</a:t>
            </a:r>
            <a:r>
              <a:rPr lang="en-SG" sz="1400" dirty="0"/>
              <a:t> </a:t>
            </a:r>
            <a:r>
              <a:rPr lang="en-SG" sz="1400" dirty="0" err="1"/>
              <a:t>ornare</a:t>
            </a:r>
            <a:r>
              <a:rPr lang="en-SG" sz="1400" dirty="0"/>
              <a:t> </a:t>
            </a:r>
            <a:r>
              <a:rPr lang="en-SG" sz="1400" dirty="0" err="1"/>
              <a:t>suspendisse</a:t>
            </a:r>
            <a:r>
              <a:rPr lang="en-SG" sz="1400" dirty="0"/>
              <a:t> </a:t>
            </a:r>
            <a:r>
              <a:rPr lang="en-SG" sz="1400" dirty="0" err="1"/>
              <a:t>sed</a:t>
            </a:r>
            <a:r>
              <a:rPr lang="en-SG" sz="1400" dirty="0"/>
              <a:t> nisi. </a:t>
            </a:r>
            <a:r>
              <a:rPr lang="en-SG" sz="1400" dirty="0" err="1"/>
              <a:t>Mattis</a:t>
            </a:r>
            <a:r>
              <a:rPr lang="en-SG" sz="1400" dirty="0"/>
              <a:t> </a:t>
            </a:r>
            <a:r>
              <a:rPr lang="en-SG" sz="1400" dirty="0" err="1"/>
              <a:t>vulputate</a:t>
            </a:r>
            <a:r>
              <a:rPr lang="en-SG" sz="1400" dirty="0"/>
              <a:t> </a:t>
            </a:r>
            <a:r>
              <a:rPr lang="en-SG" sz="1400" dirty="0" err="1"/>
              <a:t>enim</a:t>
            </a:r>
            <a:r>
              <a:rPr lang="en-SG" sz="1400" dirty="0"/>
              <a:t> </a:t>
            </a:r>
            <a:r>
              <a:rPr lang="en-SG" sz="1400" dirty="0" err="1"/>
              <a:t>nulla</a:t>
            </a:r>
            <a:r>
              <a:rPr lang="en-SG" sz="1400" dirty="0"/>
              <a:t> </a:t>
            </a:r>
            <a:r>
              <a:rPr lang="en-SG" sz="1400" dirty="0" err="1"/>
              <a:t>aliquet</a:t>
            </a:r>
            <a:r>
              <a:rPr lang="en-SG" sz="1400" dirty="0"/>
              <a:t>. At </a:t>
            </a:r>
            <a:r>
              <a:rPr lang="en-SG" sz="1400" dirty="0" err="1"/>
              <a:t>varius</a:t>
            </a:r>
            <a:r>
              <a:rPr lang="en-SG" sz="1400" dirty="0"/>
              <a:t> </a:t>
            </a:r>
            <a:r>
              <a:rPr lang="en-SG" sz="1400" dirty="0" err="1"/>
              <a:t>vel</a:t>
            </a:r>
            <a:r>
              <a:rPr lang="en-SG" sz="1400" dirty="0"/>
              <a:t> pharetra </a:t>
            </a:r>
            <a:r>
              <a:rPr lang="en-SG" sz="1400" dirty="0" err="1"/>
              <a:t>vel</a:t>
            </a:r>
            <a:r>
              <a:rPr lang="en-SG" sz="1400" dirty="0"/>
              <a:t> </a:t>
            </a:r>
            <a:r>
              <a:rPr lang="en-SG" sz="1400" dirty="0" err="1"/>
              <a:t>turpis</a:t>
            </a:r>
            <a:r>
              <a:rPr lang="en-SG" sz="1400" dirty="0"/>
              <a:t> </a:t>
            </a:r>
            <a:r>
              <a:rPr lang="en-SG" sz="1400" dirty="0" err="1"/>
              <a:t>nunc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lorem. Non </a:t>
            </a:r>
            <a:r>
              <a:rPr lang="en-SG" sz="1400" dirty="0" err="1"/>
              <a:t>sodales</a:t>
            </a:r>
            <a:r>
              <a:rPr lang="en-SG" sz="1400" dirty="0"/>
              <a:t> </a:t>
            </a:r>
            <a:r>
              <a:rPr lang="en-SG" sz="1400" dirty="0" err="1"/>
              <a:t>neque</a:t>
            </a:r>
            <a:r>
              <a:rPr lang="en-SG" sz="1400" dirty="0"/>
              <a:t> </a:t>
            </a:r>
            <a:r>
              <a:rPr lang="en-SG" sz="1400" dirty="0" err="1"/>
              <a:t>sodales</a:t>
            </a:r>
            <a:r>
              <a:rPr lang="en-SG" sz="1400" dirty="0"/>
              <a:t> </a:t>
            </a:r>
            <a:r>
              <a:rPr lang="en-SG" sz="1400" dirty="0" err="1"/>
              <a:t>ut</a:t>
            </a:r>
            <a:r>
              <a:rPr lang="en-SG" sz="1400" dirty="0"/>
              <a:t> </a:t>
            </a:r>
            <a:r>
              <a:rPr lang="en-SG" sz="1400" dirty="0" err="1"/>
              <a:t>etiam</a:t>
            </a:r>
            <a:r>
              <a:rPr lang="en-SG" sz="1400" dirty="0"/>
              <a:t> sit </a:t>
            </a:r>
            <a:r>
              <a:rPr lang="en-SG" sz="1400" dirty="0" err="1"/>
              <a:t>amet</a:t>
            </a:r>
            <a:r>
              <a:rPr lang="en-SG" sz="1400" dirty="0"/>
              <a:t> </a:t>
            </a:r>
            <a:r>
              <a:rPr lang="en-SG" sz="1400" dirty="0" err="1"/>
              <a:t>nisl</a:t>
            </a:r>
            <a:r>
              <a:rPr lang="en-SG" sz="1400" dirty="0"/>
              <a:t> </a:t>
            </a:r>
            <a:r>
              <a:rPr lang="en-SG" sz="1400" dirty="0" err="1"/>
              <a:t>purus</a:t>
            </a:r>
            <a:r>
              <a:rPr lang="en-SG" sz="1400" dirty="0"/>
              <a:t>. </a:t>
            </a:r>
            <a:r>
              <a:rPr lang="en-SG" sz="1400" dirty="0" err="1"/>
              <a:t>Dignissim</a:t>
            </a:r>
            <a:r>
              <a:rPr lang="en-SG" sz="1400" dirty="0"/>
              <a:t> </a:t>
            </a:r>
            <a:r>
              <a:rPr lang="en-SG" sz="1400" dirty="0" err="1"/>
              <a:t>enim</a:t>
            </a:r>
            <a:r>
              <a:rPr lang="en-SG" sz="1400" dirty="0"/>
              <a:t> sit </a:t>
            </a:r>
            <a:r>
              <a:rPr lang="en-SG" sz="1400" dirty="0" err="1"/>
              <a:t>amet</a:t>
            </a:r>
            <a:r>
              <a:rPr lang="en-SG" sz="1400" dirty="0"/>
              <a:t> </a:t>
            </a:r>
            <a:r>
              <a:rPr lang="en-SG" sz="1400" dirty="0" err="1"/>
              <a:t>venenatis</a:t>
            </a:r>
            <a:r>
              <a:rPr lang="en-SG" sz="1400" dirty="0"/>
              <a:t> </a:t>
            </a:r>
            <a:r>
              <a:rPr lang="en-SG" sz="1400" dirty="0" err="1"/>
              <a:t>urna</a:t>
            </a:r>
            <a:r>
              <a:rPr lang="en-SG" sz="1400" dirty="0"/>
              <a:t> cursus. </a:t>
            </a:r>
            <a:r>
              <a:rPr lang="en-SG" sz="1400" dirty="0" err="1"/>
              <a:t>Urna</a:t>
            </a:r>
            <a:r>
              <a:rPr lang="en-SG" sz="1400" dirty="0"/>
              <a:t> </a:t>
            </a:r>
            <a:r>
              <a:rPr lang="en-SG" sz="1400" dirty="0" err="1"/>
              <a:t>nec</a:t>
            </a:r>
            <a:r>
              <a:rPr lang="en-SG" sz="1400" dirty="0"/>
              <a:t> </a:t>
            </a:r>
            <a:r>
              <a:rPr lang="en-SG" sz="1400" dirty="0" err="1"/>
              <a:t>tincidunt</a:t>
            </a:r>
            <a:r>
              <a:rPr lang="en-SG" sz="1400" dirty="0"/>
              <a:t> </a:t>
            </a:r>
            <a:r>
              <a:rPr lang="en-SG" sz="1400" dirty="0" err="1"/>
              <a:t>praesent</a:t>
            </a:r>
            <a:r>
              <a:rPr lang="en-SG" sz="1400" dirty="0"/>
              <a:t> semper </a:t>
            </a:r>
            <a:r>
              <a:rPr lang="en-SG" sz="1400" dirty="0" err="1"/>
              <a:t>feugiat</a:t>
            </a:r>
            <a:r>
              <a:rPr lang="en-SG" sz="1400" dirty="0"/>
              <a:t> </a:t>
            </a:r>
            <a:r>
              <a:rPr lang="en-SG" sz="1400" dirty="0" err="1"/>
              <a:t>nibh</a:t>
            </a:r>
            <a:r>
              <a:rPr lang="en-SG" sz="1400" dirty="0"/>
              <a:t> </a:t>
            </a:r>
            <a:r>
              <a:rPr lang="en-SG" sz="1400" dirty="0" err="1"/>
              <a:t>sed</a:t>
            </a:r>
            <a:r>
              <a:rPr lang="en-SG" sz="1400" dirty="0"/>
              <a:t> </a:t>
            </a:r>
            <a:r>
              <a:rPr lang="en-SG" sz="1400" dirty="0" err="1"/>
              <a:t>pulvinar</a:t>
            </a:r>
            <a:r>
              <a:rPr lang="en-SG" sz="1400" dirty="0"/>
              <a:t> </a:t>
            </a:r>
            <a:r>
              <a:rPr lang="en-SG" sz="1400" dirty="0" err="1"/>
              <a:t>proin</a:t>
            </a:r>
            <a:r>
              <a:rPr lang="en-SG" sz="1400" dirty="0"/>
              <a:t>. </a:t>
            </a:r>
            <a:r>
              <a:rPr lang="en-SG" sz="1400" dirty="0" err="1"/>
              <a:t>Felis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</a:t>
            </a:r>
            <a:r>
              <a:rPr lang="en-SG" sz="1400" dirty="0" err="1"/>
              <a:t>velit</a:t>
            </a:r>
            <a:r>
              <a:rPr lang="en-SG" sz="1400" dirty="0"/>
              <a:t> </a:t>
            </a:r>
            <a:r>
              <a:rPr lang="en-SG" sz="1400" dirty="0" err="1"/>
              <a:t>aliquet</a:t>
            </a:r>
            <a:r>
              <a:rPr lang="en-SG" sz="1400" dirty="0"/>
              <a:t> </a:t>
            </a:r>
            <a:r>
              <a:rPr lang="en-SG" sz="1400" dirty="0" err="1"/>
              <a:t>sagittis</a:t>
            </a:r>
            <a:r>
              <a:rPr lang="en-SG" sz="1400" dirty="0"/>
              <a:t> id </a:t>
            </a:r>
            <a:r>
              <a:rPr lang="en-SG" sz="1400" dirty="0" err="1"/>
              <a:t>consectetur</a:t>
            </a:r>
            <a:r>
              <a:rPr lang="en-SG" sz="1400" dirty="0"/>
              <a:t> </a:t>
            </a:r>
            <a:r>
              <a:rPr lang="en-SG" sz="1400" dirty="0" err="1"/>
              <a:t>purus</a:t>
            </a:r>
            <a:r>
              <a:rPr lang="en-SG" sz="1400" dirty="0"/>
              <a:t> </a:t>
            </a:r>
            <a:r>
              <a:rPr lang="en-SG" sz="1400" dirty="0" err="1"/>
              <a:t>ut.</a:t>
            </a:r>
            <a:r>
              <a:rPr lang="en-SG" sz="1400" dirty="0"/>
              <a:t> </a:t>
            </a:r>
            <a:r>
              <a:rPr lang="en-SG" sz="1400" dirty="0" err="1"/>
              <a:t>Felis</a:t>
            </a:r>
            <a:r>
              <a:rPr lang="en-SG" sz="1400" dirty="0"/>
              <a:t> </a:t>
            </a:r>
            <a:r>
              <a:rPr lang="en-SG" sz="1400" dirty="0" err="1"/>
              <a:t>donec</a:t>
            </a:r>
            <a:r>
              <a:rPr lang="en-SG" sz="1400" dirty="0"/>
              <a:t> et </a:t>
            </a:r>
            <a:r>
              <a:rPr lang="en-SG" sz="1400" dirty="0" err="1"/>
              <a:t>odio</a:t>
            </a:r>
            <a:r>
              <a:rPr lang="en-SG" sz="1400" dirty="0"/>
              <a:t> </a:t>
            </a:r>
            <a:r>
              <a:rPr lang="en-SG" sz="1400" dirty="0" err="1"/>
              <a:t>pellentesque</a:t>
            </a:r>
            <a:r>
              <a:rPr lang="en-SG" sz="1400" dirty="0"/>
              <a:t> </a:t>
            </a:r>
            <a:r>
              <a:rPr lang="en-SG" sz="1400" dirty="0" err="1"/>
              <a:t>diam</a:t>
            </a:r>
            <a:r>
              <a:rPr lang="en-SG" sz="1400" dirty="0"/>
              <a:t> </a:t>
            </a:r>
            <a:r>
              <a:rPr lang="en-SG" sz="1400" dirty="0" err="1"/>
              <a:t>volutpat</a:t>
            </a:r>
            <a:r>
              <a:rPr lang="en-SG" sz="1400" dirty="0"/>
              <a:t> </a:t>
            </a:r>
            <a:r>
              <a:rPr lang="en-SG" sz="1400" dirty="0" err="1"/>
              <a:t>commodo</a:t>
            </a:r>
            <a:r>
              <a:rPr lang="en-SG" sz="1400" dirty="0"/>
              <a:t> </a:t>
            </a:r>
            <a:r>
              <a:rPr lang="en-SG" sz="1400" dirty="0" err="1"/>
              <a:t>sed</a:t>
            </a:r>
            <a:r>
              <a:rPr lang="en-SG" sz="1400" dirty="0"/>
              <a:t> </a:t>
            </a:r>
            <a:r>
              <a:rPr lang="en-SG" sz="1400" dirty="0" err="1"/>
              <a:t>egestas</a:t>
            </a:r>
            <a:r>
              <a:rPr lang="en-SG" sz="1400" dirty="0"/>
              <a:t>. </a:t>
            </a:r>
            <a:r>
              <a:rPr lang="en-SG" sz="1400" dirty="0" err="1"/>
              <a:t>Diam</a:t>
            </a:r>
            <a:r>
              <a:rPr lang="en-SG" sz="1400" dirty="0"/>
              <a:t> </a:t>
            </a:r>
            <a:r>
              <a:rPr lang="en-SG" sz="1400" dirty="0" err="1"/>
              <a:t>sollicitudin</a:t>
            </a:r>
            <a:r>
              <a:rPr lang="en-SG" sz="1400" dirty="0"/>
              <a:t> </a:t>
            </a:r>
            <a:r>
              <a:rPr lang="en-SG" sz="1400" dirty="0" err="1"/>
              <a:t>tempor</a:t>
            </a:r>
            <a:r>
              <a:rPr lang="en-SG" sz="1400" dirty="0"/>
              <a:t> id </a:t>
            </a:r>
            <a:r>
              <a:rPr lang="en-SG" sz="1400" dirty="0" err="1"/>
              <a:t>eu</a:t>
            </a:r>
            <a:r>
              <a:rPr lang="en-SG" sz="1400" dirty="0"/>
              <a:t> </a:t>
            </a:r>
            <a:r>
              <a:rPr lang="en-SG" sz="1400" dirty="0" err="1"/>
              <a:t>nisl</a:t>
            </a:r>
            <a:r>
              <a:rPr lang="en-SG" sz="1400" dirty="0"/>
              <a:t> </a:t>
            </a:r>
            <a:r>
              <a:rPr lang="en-SG" sz="1400" dirty="0" err="1"/>
              <a:t>nunc</a:t>
            </a:r>
            <a:r>
              <a:rPr lang="en-SG" sz="1400" dirty="0"/>
              <a:t>. Quam </a:t>
            </a:r>
            <a:r>
              <a:rPr lang="en-SG" sz="1400" dirty="0" err="1"/>
              <a:t>nulla</a:t>
            </a:r>
            <a:r>
              <a:rPr lang="en-SG" sz="1400" dirty="0"/>
              <a:t> </a:t>
            </a:r>
            <a:r>
              <a:rPr lang="en-SG" sz="1400" dirty="0" err="1"/>
              <a:t>porttitor</a:t>
            </a:r>
            <a:r>
              <a:rPr lang="en-SG" sz="1400" dirty="0"/>
              <a:t> </a:t>
            </a:r>
            <a:r>
              <a:rPr lang="en-SG" sz="1400" dirty="0" err="1"/>
              <a:t>massa</a:t>
            </a:r>
            <a:r>
              <a:rPr lang="en-SG" sz="1400" dirty="0"/>
              <a:t> id </a:t>
            </a:r>
            <a:r>
              <a:rPr lang="en-SG" sz="1400" dirty="0" err="1"/>
              <a:t>neque</a:t>
            </a:r>
            <a:r>
              <a:rPr lang="en-SG" sz="1400" dirty="0"/>
              <a:t> </a:t>
            </a:r>
            <a:r>
              <a:rPr lang="en-SG" sz="1400" dirty="0" err="1"/>
              <a:t>aliquam</a:t>
            </a:r>
            <a:r>
              <a:rPr lang="en-SG" sz="1400" dirty="0"/>
              <a:t> </a:t>
            </a:r>
            <a:r>
              <a:rPr lang="en-SG" sz="1400" dirty="0" err="1"/>
              <a:t>vestibulum</a:t>
            </a:r>
            <a:r>
              <a:rPr lang="en-SG" sz="1400" dirty="0"/>
              <a:t> </a:t>
            </a:r>
            <a:r>
              <a:rPr lang="en-SG" sz="1400" dirty="0" err="1"/>
              <a:t>morbi</a:t>
            </a:r>
            <a:r>
              <a:rPr lang="en-SG" sz="1400" dirty="0"/>
              <a:t> </a:t>
            </a:r>
            <a:r>
              <a:rPr lang="en-SG" sz="1400" dirty="0" err="1"/>
              <a:t>blandit</a:t>
            </a:r>
            <a:r>
              <a:rPr lang="en-SG" sz="1400" dirty="0"/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7573348" y="422921"/>
            <a:ext cx="1862668" cy="93163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ORGANISATION LOGO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1F714720-3DED-4AD0-9503-69AA3DE3CC5C}"/>
              </a:ext>
            </a:extLst>
          </p:cNvPr>
          <p:cNvSpPr txBox="1"/>
          <p:nvPr/>
        </p:nvSpPr>
        <p:spPr>
          <a:xfrm>
            <a:off x="1981488" y="-14086"/>
            <a:ext cx="7986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38455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876910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15364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753819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192274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630729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069184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507638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GB" sz="14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Sample layout for A3 poster on white background only, individual authors can customise information </a:t>
            </a:r>
            <a:endParaRPr lang="en-SG" sz="1800" i="1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892619" y="441014"/>
            <a:ext cx="5742937" cy="115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202" tIns="43101" rIns="86202" bIns="43101">
            <a:spAutoFit/>
          </a:bodyPr>
          <a:lstStyle/>
          <a:p>
            <a:pPr algn="ctr" defTabSz="713384">
              <a:spcBef>
                <a:spcPts val="468"/>
              </a:spcBef>
              <a:spcAft>
                <a:spcPts val="468"/>
              </a:spcAft>
            </a:pPr>
            <a:r>
              <a:rPr lang="en-GB" sz="4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The Title of Poster </a:t>
            </a:r>
            <a:endParaRPr lang="en-US" sz="1050" dirty="0">
              <a:latin typeface="Calibri" pitchFamily="34" charset="0"/>
              <a:cs typeface="Calibri" pitchFamily="34" charset="0"/>
            </a:endParaRPr>
          </a:p>
          <a:p>
            <a:pPr algn="ctr" defTabSz="713384">
              <a:spcBef>
                <a:spcPct val="50000"/>
              </a:spcBef>
              <a:spcAft>
                <a:spcPct val="50000"/>
              </a:spcAft>
            </a:pPr>
            <a:r>
              <a:rPr lang="en-GB" sz="1400" b="1" i="1" dirty="0">
                <a:latin typeface="Calibri" pitchFamily="34" charset="0"/>
                <a:cs typeface="Calibri" pitchFamily="34" charset="0"/>
              </a:rPr>
              <a:t>Authors’ names/Organisation/Affiliation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377944" y="1567573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800" b="1" dirty="0">
                <a:latin typeface="Calibri" pitchFamily="34" charset="0"/>
                <a:cs typeface="Calibri" pitchFamily="34" charset="0"/>
              </a:rPr>
              <a:t>Introduction</a:t>
            </a: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377944" y="3712445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800" b="1" dirty="0">
                <a:latin typeface="Calibri" pitchFamily="34" charset="0"/>
                <a:cs typeface="Calibri" pitchFamily="34" charset="0"/>
              </a:rPr>
              <a:t>Methods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7944" y="4165487"/>
            <a:ext cx="42002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dirty="0"/>
              <a:t>Lorem ipsum </a:t>
            </a:r>
            <a:r>
              <a:rPr lang="en-SG" sz="1400" dirty="0" err="1"/>
              <a:t>dolor</a:t>
            </a:r>
            <a:r>
              <a:rPr lang="en-SG" sz="1400" dirty="0"/>
              <a:t> sit </a:t>
            </a:r>
            <a:r>
              <a:rPr lang="en-SG" sz="1400" dirty="0" err="1"/>
              <a:t>amet</a:t>
            </a:r>
            <a:r>
              <a:rPr lang="en-SG" sz="1400" dirty="0"/>
              <a:t>, </a:t>
            </a:r>
            <a:r>
              <a:rPr lang="en-SG" sz="1400" dirty="0" err="1"/>
              <a:t>consectetur</a:t>
            </a:r>
            <a:r>
              <a:rPr lang="en-SG" sz="1400" dirty="0"/>
              <a:t> </a:t>
            </a:r>
            <a:r>
              <a:rPr lang="en-SG" sz="1400" dirty="0" err="1"/>
              <a:t>adipiscing</a:t>
            </a:r>
            <a:r>
              <a:rPr lang="en-SG" sz="1400" dirty="0"/>
              <a:t> </a:t>
            </a:r>
            <a:r>
              <a:rPr lang="en-SG" sz="1400" dirty="0" err="1"/>
              <a:t>elit</a:t>
            </a:r>
            <a:r>
              <a:rPr lang="en-SG" sz="1400" dirty="0"/>
              <a:t>, </a:t>
            </a:r>
            <a:r>
              <a:rPr lang="en-SG" sz="1400" dirty="0" err="1"/>
              <a:t>sed</a:t>
            </a:r>
            <a:r>
              <a:rPr lang="en-SG" sz="1400" dirty="0"/>
              <a:t> do </a:t>
            </a:r>
            <a:r>
              <a:rPr lang="en-SG" sz="1400" dirty="0" err="1"/>
              <a:t>eiusmod</a:t>
            </a:r>
            <a:r>
              <a:rPr lang="en-SG" sz="1400" dirty="0"/>
              <a:t> </a:t>
            </a:r>
            <a:r>
              <a:rPr lang="en-SG" sz="1400" dirty="0" err="1"/>
              <a:t>tempor</a:t>
            </a:r>
            <a:r>
              <a:rPr lang="en-SG" sz="1400" dirty="0"/>
              <a:t> </a:t>
            </a:r>
            <a:r>
              <a:rPr lang="en-SG" sz="1400" dirty="0" err="1"/>
              <a:t>incididunt</a:t>
            </a:r>
            <a:r>
              <a:rPr lang="en-SG" sz="1400" dirty="0"/>
              <a:t> </a:t>
            </a:r>
            <a:r>
              <a:rPr lang="en-SG" sz="1400" dirty="0" err="1"/>
              <a:t>ut</a:t>
            </a:r>
            <a:r>
              <a:rPr lang="en-SG" sz="1400" dirty="0"/>
              <a:t> </a:t>
            </a:r>
            <a:r>
              <a:rPr lang="en-SG" sz="1400" dirty="0" err="1"/>
              <a:t>labore</a:t>
            </a:r>
            <a:r>
              <a:rPr lang="en-SG" sz="1400" dirty="0"/>
              <a:t> et </a:t>
            </a:r>
            <a:r>
              <a:rPr lang="en-SG" sz="1400" dirty="0" err="1"/>
              <a:t>dolore</a:t>
            </a:r>
            <a:r>
              <a:rPr lang="en-SG" sz="1400" dirty="0"/>
              <a:t> magna </a:t>
            </a:r>
            <a:r>
              <a:rPr lang="en-SG" sz="1400" dirty="0" err="1"/>
              <a:t>aliqua</a:t>
            </a:r>
            <a:r>
              <a:rPr lang="en-SG" sz="1400" dirty="0"/>
              <a:t>. </a:t>
            </a:r>
            <a:r>
              <a:rPr lang="en-SG" sz="1400" dirty="0" err="1"/>
              <a:t>Egestas</a:t>
            </a:r>
            <a:r>
              <a:rPr lang="en-SG" sz="1400" dirty="0"/>
              <a:t> </a:t>
            </a:r>
            <a:r>
              <a:rPr lang="en-SG" sz="1400" dirty="0" err="1"/>
              <a:t>quis</a:t>
            </a:r>
            <a:r>
              <a:rPr lang="en-SG" sz="1400" dirty="0"/>
              <a:t> ipsum </a:t>
            </a:r>
            <a:r>
              <a:rPr lang="en-SG" sz="1400" dirty="0" err="1"/>
              <a:t>suspendisse</a:t>
            </a:r>
            <a:r>
              <a:rPr lang="en-SG" sz="1400" dirty="0"/>
              <a:t> </a:t>
            </a:r>
            <a:r>
              <a:rPr lang="en-SG" sz="1400" dirty="0" err="1"/>
              <a:t>ultrices</a:t>
            </a:r>
            <a:r>
              <a:rPr lang="en-SG" sz="1400" dirty="0"/>
              <a:t> gravida dictum </a:t>
            </a:r>
            <a:r>
              <a:rPr lang="en-SG" sz="1400" dirty="0" err="1"/>
              <a:t>fusce</a:t>
            </a:r>
            <a:r>
              <a:rPr lang="en-SG" sz="1400" dirty="0"/>
              <a:t>. Ante in </a:t>
            </a:r>
            <a:r>
              <a:rPr lang="en-SG" sz="1400" dirty="0" err="1"/>
              <a:t>nibh</a:t>
            </a:r>
            <a:r>
              <a:rPr lang="en-SG" sz="1400" dirty="0"/>
              <a:t> </a:t>
            </a:r>
            <a:r>
              <a:rPr lang="en-SG" sz="1400" dirty="0" err="1"/>
              <a:t>mauris</a:t>
            </a:r>
            <a:r>
              <a:rPr lang="en-SG" sz="1400" dirty="0"/>
              <a:t> cursus. Ac </a:t>
            </a:r>
            <a:r>
              <a:rPr lang="en-SG" sz="1400" dirty="0" err="1"/>
              <a:t>tortor</a:t>
            </a:r>
            <a:r>
              <a:rPr lang="en-SG" sz="1400" dirty="0"/>
              <a:t> vitae </a:t>
            </a:r>
            <a:r>
              <a:rPr lang="en-SG" sz="1400" dirty="0" err="1"/>
              <a:t>purus</a:t>
            </a:r>
            <a:r>
              <a:rPr lang="en-SG" sz="1400" dirty="0"/>
              <a:t> </a:t>
            </a:r>
            <a:r>
              <a:rPr lang="en-SG" sz="1400" dirty="0" err="1"/>
              <a:t>faucibus</a:t>
            </a:r>
            <a:r>
              <a:rPr lang="en-SG" sz="1400" dirty="0"/>
              <a:t> </a:t>
            </a:r>
            <a:r>
              <a:rPr lang="en-SG" sz="1400" dirty="0" err="1"/>
              <a:t>ornare</a:t>
            </a:r>
            <a:r>
              <a:rPr lang="en-SG" sz="1400" dirty="0"/>
              <a:t> </a:t>
            </a:r>
            <a:r>
              <a:rPr lang="en-SG" sz="1400" dirty="0" err="1"/>
              <a:t>suspendisse</a:t>
            </a:r>
            <a:r>
              <a:rPr lang="en-SG" sz="1400" dirty="0"/>
              <a:t> </a:t>
            </a:r>
            <a:r>
              <a:rPr lang="en-SG" sz="1400" dirty="0" err="1"/>
              <a:t>sed</a:t>
            </a:r>
            <a:r>
              <a:rPr lang="en-SG" sz="1400" dirty="0"/>
              <a:t> nisi. </a:t>
            </a:r>
            <a:r>
              <a:rPr lang="en-SG" sz="1400" dirty="0" err="1"/>
              <a:t>Mattis</a:t>
            </a:r>
            <a:r>
              <a:rPr lang="en-SG" sz="1400" dirty="0"/>
              <a:t> </a:t>
            </a:r>
            <a:r>
              <a:rPr lang="en-SG" sz="1400" dirty="0" err="1"/>
              <a:t>vulputate</a:t>
            </a:r>
            <a:r>
              <a:rPr lang="en-SG" sz="1400" dirty="0"/>
              <a:t> </a:t>
            </a:r>
            <a:r>
              <a:rPr lang="en-SG" sz="1400" dirty="0" err="1"/>
              <a:t>enim</a:t>
            </a:r>
            <a:r>
              <a:rPr lang="en-SG" sz="1400" dirty="0"/>
              <a:t> </a:t>
            </a:r>
            <a:r>
              <a:rPr lang="en-SG" sz="1400" dirty="0" err="1"/>
              <a:t>nulla</a:t>
            </a:r>
            <a:r>
              <a:rPr lang="en-SG" sz="1400" dirty="0"/>
              <a:t> </a:t>
            </a:r>
            <a:r>
              <a:rPr lang="en-SG" sz="1400" dirty="0" err="1"/>
              <a:t>aliquet</a:t>
            </a:r>
            <a:r>
              <a:rPr lang="en-SG" sz="1400" dirty="0"/>
              <a:t>. At </a:t>
            </a:r>
            <a:r>
              <a:rPr lang="en-SG" sz="1400" dirty="0" err="1"/>
              <a:t>varius</a:t>
            </a:r>
            <a:r>
              <a:rPr lang="en-SG" sz="1400" dirty="0"/>
              <a:t> </a:t>
            </a:r>
            <a:r>
              <a:rPr lang="en-SG" sz="1400" dirty="0" err="1"/>
              <a:t>vel</a:t>
            </a:r>
            <a:r>
              <a:rPr lang="en-SG" sz="1400" dirty="0"/>
              <a:t> pharetra </a:t>
            </a:r>
            <a:r>
              <a:rPr lang="en-SG" sz="1400" dirty="0" err="1"/>
              <a:t>vel</a:t>
            </a:r>
            <a:r>
              <a:rPr lang="en-SG" sz="1400" dirty="0"/>
              <a:t> </a:t>
            </a:r>
            <a:r>
              <a:rPr lang="en-SG" sz="1400" dirty="0" err="1"/>
              <a:t>turpis</a:t>
            </a:r>
            <a:r>
              <a:rPr lang="en-SG" sz="1400" dirty="0"/>
              <a:t> </a:t>
            </a:r>
            <a:r>
              <a:rPr lang="en-SG" sz="1400" dirty="0" err="1"/>
              <a:t>nunc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lorem. </a:t>
            </a: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949944" y="3712444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800" b="1" dirty="0">
                <a:latin typeface="Calibri" pitchFamily="34" charset="0"/>
                <a:cs typeface="Calibri" pitchFamily="34" charset="0"/>
              </a:rPr>
              <a:t>Discussions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9944" y="4178173"/>
            <a:ext cx="420028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dirty="0"/>
              <a:t>Lorem ipsum </a:t>
            </a:r>
            <a:r>
              <a:rPr lang="en-SG" sz="1400" dirty="0" err="1"/>
              <a:t>dolor</a:t>
            </a:r>
            <a:r>
              <a:rPr lang="en-SG" sz="1400" dirty="0"/>
              <a:t> sit </a:t>
            </a:r>
            <a:r>
              <a:rPr lang="en-SG" sz="1400" dirty="0" err="1"/>
              <a:t>amet</a:t>
            </a:r>
            <a:r>
              <a:rPr lang="en-SG" sz="1400" dirty="0"/>
              <a:t>, </a:t>
            </a:r>
            <a:r>
              <a:rPr lang="en-SG" sz="1400" dirty="0" err="1"/>
              <a:t>consectetur</a:t>
            </a:r>
            <a:r>
              <a:rPr lang="en-SG" sz="1400" dirty="0"/>
              <a:t> </a:t>
            </a:r>
            <a:r>
              <a:rPr lang="en-SG" sz="1400" dirty="0" err="1"/>
              <a:t>adipiscing</a:t>
            </a:r>
            <a:r>
              <a:rPr lang="en-SG" sz="1400" dirty="0"/>
              <a:t> </a:t>
            </a:r>
            <a:r>
              <a:rPr lang="en-SG" sz="1400" dirty="0" err="1"/>
              <a:t>elit</a:t>
            </a:r>
            <a:r>
              <a:rPr lang="en-SG" sz="1400" dirty="0"/>
              <a:t>, </a:t>
            </a:r>
            <a:r>
              <a:rPr lang="en-SG" sz="1400" dirty="0" err="1"/>
              <a:t>sed</a:t>
            </a:r>
            <a:r>
              <a:rPr lang="en-SG" sz="1400" dirty="0"/>
              <a:t> do </a:t>
            </a:r>
            <a:r>
              <a:rPr lang="en-SG" sz="1400" dirty="0" err="1"/>
              <a:t>eiusmod</a:t>
            </a:r>
            <a:r>
              <a:rPr lang="en-SG" sz="1400" dirty="0"/>
              <a:t> </a:t>
            </a:r>
            <a:r>
              <a:rPr lang="en-SG" sz="1400" dirty="0" err="1"/>
              <a:t>tempor</a:t>
            </a:r>
            <a:r>
              <a:rPr lang="en-SG" sz="1400" dirty="0"/>
              <a:t> </a:t>
            </a:r>
            <a:r>
              <a:rPr lang="en-SG" sz="1400" dirty="0" err="1"/>
              <a:t>incididunt</a:t>
            </a:r>
            <a:r>
              <a:rPr lang="en-SG" sz="1400" dirty="0"/>
              <a:t> </a:t>
            </a:r>
            <a:r>
              <a:rPr lang="en-SG" sz="1400" dirty="0" err="1"/>
              <a:t>ut</a:t>
            </a:r>
            <a:r>
              <a:rPr lang="en-SG" sz="1400" dirty="0"/>
              <a:t> </a:t>
            </a:r>
            <a:r>
              <a:rPr lang="en-SG" sz="1400" dirty="0" err="1"/>
              <a:t>labore</a:t>
            </a:r>
            <a:r>
              <a:rPr lang="en-SG" sz="1400" dirty="0"/>
              <a:t> et </a:t>
            </a:r>
            <a:r>
              <a:rPr lang="en-SG" sz="1400" dirty="0" err="1"/>
              <a:t>dolore</a:t>
            </a:r>
            <a:r>
              <a:rPr lang="en-SG" sz="1400" dirty="0"/>
              <a:t> magna </a:t>
            </a:r>
            <a:r>
              <a:rPr lang="en-SG" sz="1400" dirty="0" err="1"/>
              <a:t>aliqua</a:t>
            </a:r>
            <a:r>
              <a:rPr lang="en-SG" sz="1400" dirty="0"/>
              <a:t>. </a:t>
            </a:r>
            <a:r>
              <a:rPr lang="en-SG" sz="1400" dirty="0" err="1"/>
              <a:t>Mi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</a:t>
            </a:r>
            <a:r>
              <a:rPr lang="en-SG" sz="1400" dirty="0" err="1"/>
              <a:t>mauris</a:t>
            </a:r>
            <a:r>
              <a:rPr lang="en-SG" sz="1400" dirty="0"/>
              <a:t> pharetra et </a:t>
            </a:r>
            <a:r>
              <a:rPr lang="en-SG" sz="1400" dirty="0" err="1"/>
              <a:t>ultrices</a:t>
            </a:r>
            <a:r>
              <a:rPr lang="en-SG" sz="1400" dirty="0"/>
              <a:t>. Lacus </a:t>
            </a:r>
            <a:r>
              <a:rPr lang="en-SG" sz="1400" dirty="0" err="1"/>
              <a:t>suspendisse</a:t>
            </a:r>
            <a:r>
              <a:rPr lang="en-SG" sz="1400" dirty="0"/>
              <a:t> </a:t>
            </a:r>
            <a:r>
              <a:rPr lang="en-SG" sz="1400" dirty="0" err="1"/>
              <a:t>faucibus</a:t>
            </a:r>
            <a:r>
              <a:rPr lang="en-SG" sz="1400" dirty="0"/>
              <a:t> </a:t>
            </a:r>
            <a:r>
              <a:rPr lang="en-SG" sz="1400" dirty="0" err="1"/>
              <a:t>interdum</a:t>
            </a:r>
            <a:r>
              <a:rPr lang="en-SG" sz="1400" dirty="0"/>
              <a:t> </a:t>
            </a:r>
            <a:r>
              <a:rPr lang="en-SG" sz="1400" dirty="0" err="1"/>
              <a:t>posuere</a:t>
            </a:r>
            <a:r>
              <a:rPr lang="en-SG" sz="1400" dirty="0"/>
              <a:t> lorem ipsum </a:t>
            </a:r>
            <a:r>
              <a:rPr lang="en-SG" sz="1400" dirty="0" err="1"/>
              <a:t>dolor</a:t>
            </a:r>
            <a:r>
              <a:rPr lang="en-SG" sz="1400" dirty="0"/>
              <a:t> sit. </a:t>
            </a:r>
            <a:r>
              <a:rPr lang="en-SG" sz="1400" dirty="0" err="1"/>
              <a:t>Volutpat</a:t>
            </a:r>
            <a:r>
              <a:rPr lang="en-SG" sz="1400" dirty="0"/>
              <a:t> </a:t>
            </a:r>
            <a:r>
              <a:rPr lang="en-SG" sz="1400" dirty="0" err="1"/>
              <a:t>est</a:t>
            </a:r>
            <a:r>
              <a:rPr lang="en-SG" sz="1400" dirty="0"/>
              <a:t> </a:t>
            </a:r>
            <a:r>
              <a:rPr lang="en-SG" sz="1400" dirty="0" err="1"/>
              <a:t>velit</a:t>
            </a:r>
            <a:r>
              <a:rPr lang="en-SG" sz="1400" dirty="0"/>
              <a:t> </a:t>
            </a:r>
            <a:r>
              <a:rPr lang="en-SG" sz="1400" dirty="0" err="1"/>
              <a:t>egestas</a:t>
            </a:r>
            <a:r>
              <a:rPr lang="en-SG" sz="1400" dirty="0"/>
              <a:t> dui. Maecenas pharetra convallis </a:t>
            </a:r>
            <a:r>
              <a:rPr lang="en-SG" sz="1400" dirty="0" err="1"/>
              <a:t>posuere</a:t>
            </a:r>
            <a:r>
              <a:rPr lang="en-SG" sz="1400" dirty="0"/>
              <a:t> </a:t>
            </a:r>
            <a:r>
              <a:rPr lang="en-SG" sz="1400" dirty="0" err="1"/>
              <a:t>morbi</a:t>
            </a:r>
            <a:r>
              <a:rPr lang="en-SG" sz="1400" dirty="0"/>
              <a:t> </a:t>
            </a:r>
            <a:r>
              <a:rPr lang="en-SG" sz="1400" dirty="0" err="1"/>
              <a:t>leo</a:t>
            </a:r>
            <a:r>
              <a:rPr lang="en-SG" sz="1400" dirty="0"/>
              <a:t> </a:t>
            </a:r>
            <a:r>
              <a:rPr lang="en-SG" sz="1400" dirty="0" err="1"/>
              <a:t>urna</a:t>
            </a:r>
            <a:r>
              <a:rPr lang="en-SG" sz="1400" dirty="0"/>
              <a:t> </a:t>
            </a:r>
            <a:r>
              <a:rPr lang="en-SG" sz="1400" dirty="0" err="1"/>
              <a:t>molestie</a:t>
            </a:r>
            <a:r>
              <a:rPr lang="en-SG" sz="1400" dirty="0"/>
              <a:t> at. </a:t>
            </a:r>
            <a:r>
              <a:rPr lang="en-SG" sz="1400" dirty="0" err="1"/>
              <a:t>Arcu</a:t>
            </a:r>
            <a:r>
              <a:rPr lang="en-SG" sz="1400" dirty="0"/>
              <a:t> non </a:t>
            </a:r>
            <a:r>
              <a:rPr lang="en-SG" sz="1400" dirty="0" err="1"/>
              <a:t>odio</a:t>
            </a:r>
            <a:r>
              <a:rPr lang="en-SG" sz="1400" dirty="0"/>
              <a:t> </a:t>
            </a:r>
            <a:r>
              <a:rPr lang="en-SG" sz="1400" dirty="0" err="1"/>
              <a:t>euismod</a:t>
            </a:r>
            <a:r>
              <a:rPr lang="en-SG" sz="1400" dirty="0"/>
              <a:t> </a:t>
            </a:r>
            <a:r>
              <a:rPr lang="en-SG" sz="1400" dirty="0" err="1"/>
              <a:t>lacinia</a:t>
            </a:r>
            <a:r>
              <a:rPr lang="en-SG" sz="1400" dirty="0"/>
              <a:t>. Lacus </a:t>
            </a:r>
            <a:r>
              <a:rPr lang="en-SG" sz="1400" dirty="0" err="1"/>
              <a:t>luctus</a:t>
            </a:r>
            <a:r>
              <a:rPr lang="en-SG" sz="1400" dirty="0"/>
              <a:t> </a:t>
            </a:r>
            <a:r>
              <a:rPr lang="en-SG" sz="1400" dirty="0" err="1"/>
              <a:t>accumsan</a:t>
            </a:r>
            <a:r>
              <a:rPr lang="en-SG" sz="1400" dirty="0"/>
              <a:t> </a:t>
            </a:r>
            <a:r>
              <a:rPr lang="en-SG" sz="1400" dirty="0" err="1"/>
              <a:t>tortor</a:t>
            </a:r>
            <a:r>
              <a:rPr lang="en-SG" sz="1400" dirty="0"/>
              <a:t> </a:t>
            </a:r>
            <a:r>
              <a:rPr lang="en-SG" sz="1400" dirty="0" err="1"/>
              <a:t>posuere</a:t>
            </a:r>
            <a:r>
              <a:rPr lang="en-SG" sz="1400" dirty="0"/>
              <a:t> ac </a:t>
            </a:r>
            <a:r>
              <a:rPr lang="en-SG" sz="1400" dirty="0" err="1"/>
              <a:t>ut</a:t>
            </a:r>
            <a:r>
              <a:rPr lang="en-SG" sz="1400" dirty="0"/>
              <a:t> </a:t>
            </a:r>
            <a:r>
              <a:rPr lang="en-SG" sz="1400" dirty="0" err="1"/>
              <a:t>consequat</a:t>
            </a:r>
            <a:r>
              <a:rPr lang="en-SG" sz="1400" dirty="0"/>
              <a:t> semper </a:t>
            </a:r>
            <a:r>
              <a:rPr lang="en-SG" sz="1400" dirty="0" err="1"/>
              <a:t>viverra</a:t>
            </a:r>
            <a:r>
              <a:rPr lang="en-SG" sz="1400" dirty="0"/>
              <a:t>. </a:t>
            </a:r>
            <a:r>
              <a:rPr lang="en-SG" sz="1400" dirty="0" err="1"/>
              <a:t>Tellus</a:t>
            </a:r>
            <a:r>
              <a:rPr lang="en-SG" sz="1400" dirty="0"/>
              <a:t> </a:t>
            </a:r>
            <a:r>
              <a:rPr lang="en-SG" sz="1400" dirty="0" err="1"/>
              <a:t>rutrum</a:t>
            </a:r>
            <a:r>
              <a:rPr lang="en-SG" sz="1400" dirty="0"/>
              <a:t> </a:t>
            </a:r>
            <a:r>
              <a:rPr lang="en-SG" sz="1400" dirty="0" err="1"/>
              <a:t>tellus</a:t>
            </a:r>
            <a:r>
              <a:rPr lang="en-SG" sz="1400" dirty="0"/>
              <a:t> </a:t>
            </a:r>
            <a:r>
              <a:rPr lang="en-SG" sz="1400" dirty="0" err="1"/>
              <a:t>pellentesque</a:t>
            </a:r>
            <a:r>
              <a:rPr lang="en-SG" sz="1400" dirty="0"/>
              <a:t> </a:t>
            </a:r>
            <a:r>
              <a:rPr lang="en-SG" sz="1400" dirty="0" err="1"/>
              <a:t>eu</a:t>
            </a:r>
            <a:r>
              <a:rPr lang="en-SG" sz="1400" dirty="0"/>
              <a:t> </a:t>
            </a:r>
            <a:r>
              <a:rPr lang="en-SG" sz="1400" dirty="0" err="1"/>
              <a:t>tincidunt</a:t>
            </a:r>
            <a:r>
              <a:rPr lang="en-SG" sz="1400" dirty="0"/>
              <a:t> </a:t>
            </a:r>
            <a:r>
              <a:rPr lang="en-SG" sz="1400" dirty="0" err="1"/>
              <a:t>tortor</a:t>
            </a:r>
            <a:r>
              <a:rPr lang="en-SG" sz="1400" dirty="0"/>
              <a:t> </a:t>
            </a:r>
            <a:r>
              <a:rPr lang="en-SG" sz="1400" dirty="0" err="1"/>
              <a:t>aliquam</a:t>
            </a:r>
            <a:r>
              <a:rPr lang="en-SG" sz="1400" dirty="0"/>
              <a:t> </a:t>
            </a:r>
            <a:r>
              <a:rPr lang="en-SG" sz="1400" dirty="0" err="1"/>
              <a:t>nulla</a:t>
            </a:r>
            <a:r>
              <a:rPr lang="en-SG" sz="1400" dirty="0"/>
              <a:t> </a:t>
            </a:r>
            <a:r>
              <a:rPr lang="en-SG" sz="1400" dirty="0" err="1"/>
              <a:t>facilisi</a:t>
            </a:r>
            <a:r>
              <a:rPr lang="en-SG" sz="1400" dirty="0"/>
              <a:t>. </a:t>
            </a:r>
            <a:r>
              <a:rPr lang="en-SG" sz="1400" dirty="0" err="1"/>
              <a:t>Felis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</a:t>
            </a:r>
            <a:r>
              <a:rPr lang="en-SG" sz="1400" dirty="0" err="1"/>
              <a:t>nunc</a:t>
            </a:r>
            <a:r>
              <a:rPr lang="en-SG" sz="1400" dirty="0"/>
              <a:t> </a:t>
            </a:r>
            <a:r>
              <a:rPr lang="en-SG" sz="1400" dirty="0" err="1"/>
              <a:t>lobortis</a:t>
            </a:r>
            <a:r>
              <a:rPr lang="en-SG" sz="1400" dirty="0"/>
              <a:t> </a:t>
            </a:r>
            <a:r>
              <a:rPr lang="en-SG" sz="1400" dirty="0" err="1"/>
              <a:t>mattis</a:t>
            </a:r>
            <a:r>
              <a:rPr lang="en-SG" sz="1400" dirty="0"/>
              <a:t> </a:t>
            </a:r>
            <a:r>
              <a:rPr lang="en-SG" sz="1400" dirty="0" err="1"/>
              <a:t>aliquam</a:t>
            </a:r>
            <a:r>
              <a:rPr lang="en-SG" sz="1400" dirty="0"/>
              <a:t>. Id </a:t>
            </a:r>
            <a:r>
              <a:rPr lang="en-SG" sz="1400" dirty="0" err="1"/>
              <a:t>neque</a:t>
            </a:r>
            <a:r>
              <a:rPr lang="en-SG" sz="1400" dirty="0"/>
              <a:t> </a:t>
            </a:r>
            <a:r>
              <a:rPr lang="en-SG" sz="1400" dirty="0" err="1"/>
              <a:t>aliquam</a:t>
            </a:r>
            <a:r>
              <a:rPr lang="en-SG" sz="1400" dirty="0"/>
              <a:t> </a:t>
            </a:r>
            <a:r>
              <a:rPr lang="en-SG" sz="1400" dirty="0" err="1"/>
              <a:t>vestibulum</a:t>
            </a:r>
            <a:r>
              <a:rPr lang="en-SG" sz="1400" dirty="0"/>
              <a:t> </a:t>
            </a:r>
            <a:r>
              <a:rPr lang="en-SG" sz="1400" dirty="0" err="1"/>
              <a:t>morbi</a:t>
            </a:r>
            <a:r>
              <a:rPr lang="en-SG" sz="1400" dirty="0"/>
              <a:t> </a:t>
            </a:r>
            <a:r>
              <a:rPr lang="en-SG" sz="1400" dirty="0" err="1"/>
              <a:t>blandit</a:t>
            </a:r>
            <a:r>
              <a:rPr lang="en-SG" sz="1400" dirty="0"/>
              <a:t> cursus. </a:t>
            </a:r>
            <a:r>
              <a:rPr lang="en-SG" sz="1400" dirty="0" err="1"/>
              <a:t>Imperdiet</a:t>
            </a:r>
            <a:r>
              <a:rPr lang="en-SG" sz="1400" dirty="0"/>
              <a:t> </a:t>
            </a:r>
            <a:r>
              <a:rPr lang="en-SG" sz="1400" dirty="0" err="1"/>
              <a:t>massa</a:t>
            </a:r>
            <a:r>
              <a:rPr lang="en-SG" sz="1400" dirty="0"/>
              <a:t> </a:t>
            </a:r>
            <a:r>
              <a:rPr lang="en-SG" sz="1400" dirty="0" err="1"/>
              <a:t>tincidunt</a:t>
            </a:r>
            <a:r>
              <a:rPr lang="en-SG" sz="1400" dirty="0"/>
              <a:t> </a:t>
            </a:r>
            <a:r>
              <a:rPr lang="en-SG" sz="1400" dirty="0" err="1"/>
              <a:t>nunc</a:t>
            </a:r>
            <a:r>
              <a:rPr lang="en-SG" sz="1400" dirty="0"/>
              <a:t> </a:t>
            </a:r>
            <a:r>
              <a:rPr lang="en-SG" sz="1400" dirty="0" err="1"/>
              <a:t>pulvinar</a:t>
            </a:r>
            <a:r>
              <a:rPr lang="en-SG" sz="1400" dirty="0"/>
              <a:t> </a:t>
            </a:r>
            <a:r>
              <a:rPr lang="en-SG" sz="1400" dirty="0" err="1"/>
              <a:t>sapien</a:t>
            </a:r>
            <a:r>
              <a:rPr lang="en-SG" sz="1400" dirty="0"/>
              <a:t> et ligula </a:t>
            </a:r>
            <a:r>
              <a:rPr lang="en-SG" sz="1400" dirty="0" err="1"/>
              <a:t>ullamcorper</a:t>
            </a:r>
            <a:r>
              <a:rPr lang="en-SG" sz="1400" dirty="0"/>
              <a:t> </a:t>
            </a:r>
            <a:r>
              <a:rPr lang="en-SG" sz="1400" dirty="0" err="1"/>
              <a:t>malesuada</a:t>
            </a:r>
            <a:r>
              <a:rPr lang="en-SG" sz="1400" dirty="0"/>
              <a:t>. </a:t>
            </a:r>
            <a:r>
              <a:rPr lang="en-SG" sz="1400" dirty="0" err="1"/>
              <a:t>Eget</a:t>
            </a:r>
            <a:r>
              <a:rPr lang="en-SG" sz="1400" dirty="0"/>
              <a:t> </a:t>
            </a:r>
            <a:r>
              <a:rPr lang="en-SG" sz="1400" dirty="0" err="1"/>
              <a:t>dolor</a:t>
            </a:r>
            <a:r>
              <a:rPr lang="en-SG" sz="1400" dirty="0"/>
              <a:t> </a:t>
            </a:r>
            <a:r>
              <a:rPr lang="en-SG" sz="1400" dirty="0" err="1"/>
              <a:t>morbi</a:t>
            </a:r>
            <a:r>
              <a:rPr lang="en-SG" sz="1400" dirty="0"/>
              <a:t> non </a:t>
            </a:r>
            <a:r>
              <a:rPr lang="en-SG" sz="1400" dirty="0" err="1"/>
              <a:t>arcu</a:t>
            </a:r>
            <a:r>
              <a:rPr lang="en-SG" sz="1400" dirty="0"/>
              <a:t> </a:t>
            </a:r>
            <a:r>
              <a:rPr lang="en-SG" sz="1400" dirty="0" err="1"/>
              <a:t>risus</a:t>
            </a:r>
            <a:r>
              <a:rPr lang="en-SG" sz="1400" dirty="0"/>
              <a:t> </a:t>
            </a:r>
            <a:r>
              <a:rPr lang="en-SG" sz="1400" dirty="0" err="1"/>
              <a:t>quis</a:t>
            </a:r>
            <a:r>
              <a:rPr lang="en-SG" sz="1400" dirty="0"/>
              <a:t> </a:t>
            </a:r>
            <a:r>
              <a:rPr lang="en-SG" sz="1400" dirty="0" err="1"/>
              <a:t>varius</a:t>
            </a:r>
            <a:r>
              <a:rPr lang="en-SG" sz="1400" dirty="0"/>
              <a:t>. </a:t>
            </a:r>
            <a:r>
              <a:rPr lang="en-SG" sz="1400" dirty="0" err="1"/>
              <a:t>Nec</a:t>
            </a:r>
            <a:r>
              <a:rPr lang="en-SG" sz="1400" dirty="0"/>
              <a:t> </a:t>
            </a:r>
            <a:r>
              <a:rPr lang="en-SG" sz="1400" dirty="0" err="1"/>
              <a:t>ultrices</a:t>
            </a:r>
            <a:r>
              <a:rPr lang="en-SG" sz="1400" dirty="0"/>
              <a:t> dui </a:t>
            </a:r>
            <a:r>
              <a:rPr lang="en-SG" sz="1400" dirty="0" err="1"/>
              <a:t>sapien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mi </a:t>
            </a:r>
            <a:r>
              <a:rPr lang="en-SG" sz="1400" dirty="0" err="1"/>
              <a:t>proin</a:t>
            </a:r>
            <a:r>
              <a:rPr lang="en-SG" sz="1400" dirty="0"/>
              <a:t> </a:t>
            </a:r>
            <a:r>
              <a:rPr lang="en-SG" sz="1400" dirty="0" err="1"/>
              <a:t>sed</a:t>
            </a:r>
            <a:r>
              <a:rPr lang="en-SG" sz="1400" dirty="0"/>
              <a:t> libero. </a:t>
            </a:r>
          </a:p>
          <a:p>
            <a:endParaRPr lang="en-SG" sz="1400" dirty="0"/>
          </a:p>
          <a:p>
            <a:r>
              <a:rPr lang="en-SG" sz="1400" dirty="0" err="1"/>
              <a:t>Praesent</a:t>
            </a:r>
            <a:r>
              <a:rPr lang="en-SG" sz="1400" dirty="0"/>
              <a:t> </a:t>
            </a:r>
            <a:r>
              <a:rPr lang="en-SG" sz="1400" dirty="0" err="1"/>
              <a:t>elementum</a:t>
            </a:r>
            <a:r>
              <a:rPr lang="en-SG" sz="1400" dirty="0"/>
              <a:t> </a:t>
            </a:r>
            <a:r>
              <a:rPr lang="en-SG" sz="1400" dirty="0" err="1"/>
              <a:t>facilisis</a:t>
            </a:r>
            <a:r>
              <a:rPr lang="en-SG" sz="1400" dirty="0"/>
              <a:t> </a:t>
            </a:r>
            <a:r>
              <a:rPr lang="en-SG" sz="1400" dirty="0" err="1"/>
              <a:t>leo</a:t>
            </a:r>
            <a:r>
              <a:rPr lang="en-SG" sz="1400" dirty="0"/>
              <a:t> </a:t>
            </a:r>
            <a:r>
              <a:rPr lang="en-SG" sz="1400" dirty="0" err="1"/>
              <a:t>vel</a:t>
            </a:r>
            <a:r>
              <a:rPr lang="en-SG" sz="1400" dirty="0"/>
              <a:t> </a:t>
            </a:r>
            <a:r>
              <a:rPr lang="en-SG" sz="1400" dirty="0" err="1"/>
              <a:t>fringilla</a:t>
            </a:r>
            <a:r>
              <a:rPr lang="en-SG" sz="1400" dirty="0"/>
              <a:t>. </a:t>
            </a:r>
            <a:r>
              <a:rPr lang="en-SG" sz="1400" dirty="0" err="1"/>
              <a:t>Habitasse</a:t>
            </a:r>
            <a:r>
              <a:rPr lang="en-SG" sz="1400" dirty="0"/>
              <a:t> </a:t>
            </a:r>
            <a:r>
              <a:rPr lang="en-SG" sz="1400" dirty="0" err="1"/>
              <a:t>platea</a:t>
            </a:r>
            <a:r>
              <a:rPr lang="en-SG" sz="1400" dirty="0"/>
              <a:t> </a:t>
            </a:r>
            <a:r>
              <a:rPr lang="en-SG" sz="1400" dirty="0" err="1"/>
              <a:t>dictumst</a:t>
            </a:r>
            <a:r>
              <a:rPr lang="en-SG" sz="1400" dirty="0"/>
              <a:t> </a:t>
            </a:r>
            <a:r>
              <a:rPr lang="en-SG" sz="1400" dirty="0" err="1"/>
              <a:t>vestibulum</a:t>
            </a:r>
            <a:r>
              <a:rPr lang="en-SG" sz="1400" dirty="0"/>
              <a:t> </a:t>
            </a:r>
            <a:r>
              <a:rPr lang="en-SG" sz="1400" dirty="0" err="1"/>
              <a:t>rhoncus</a:t>
            </a:r>
            <a:r>
              <a:rPr lang="en-SG" sz="1400" dirty="0"/>
              <a:t> </a:t>
            </a:r>
            <a:r>
              <a:rPr lang="en-SG" sz="1400" dirty="0" err="1"/>
              <a:t>est</a:t>
            </a:r>
            <a:r>
              <a:rPr lang="en-SG" sz="1400" dirty="0"/>
              <a:t> </a:t>
            </a:r>
            <a:r>
              <a:rPr lang="en-SG" sz="1400" dirty="0" err="1"/>
              <a:t>pellentesque</a:t>
            </a:r>
            <a:r>
              <a:rPr lang="en-SG" sz="1400" dirty="0"/>
              <a:t>. Bibendum </a:t>
            </a:r>
            <a:r>
              <a:rPr lang="en-SG" sz="1400" dirty="0" err="1"/>
              <a:t>ut</a:t>
            </a:r>
            <a:r>
              <a:rPr lang="en-SG" sz="1400" dirty="0"/>
              <a:t> </a:t>
            </a:r>
            <a:r>
              <a:rPr lang="en-SG" sz="1400" dirty="0" err="1"/>
              <a:t>tristique</a:t>
            </a:r>
            <a:r>
              <a:rPr lang="en-SG" sz="1400" dirty="0"/>
              <a:t> et </a:t>
            </a:r>
            <a:r>
              <a:rPr lang="en-SG" sz="1400" dirty="0" err="1"/>
              <a:t>egestas</a:t>
            </a:r>
            <a:r>
              <a:rPr lang="en-SG" sz="1400" dirty="0"/>
              <a:t> </a:t>
            </a:r>
            <a:r>
              <a:rPr lang="en-SG" sz="1400" dirty="0" err="1"/>
              <a:t>quis</a:t>
            </a:r>
            <a:r>
              <a:rPr lang="en-SG" sz="1400" dirty="0"/>
              <a:t> ipsum </a:t>
            </a:r>
            <a:r>
              <a:rPr lang="en-SG" sz="1400" dirty="0" err="1"/>
              <a:t>suspendisse.Gravida</a:t>
            </a:r>
            <a:r>
              <a:rPr lang="en-SG" sz="1400" dirty="0"/>
              <a:t> </a:t>
            </a:r>
            <a:r>
              <a:rPr lang="en-SG" sz="1400" dirty="0" err="1"/>
              <a:t>quis</a:t>
            </a:r>
            <a:r>
              <a:rPr lang="en-SG" sz="1400" dirty="0"/>
              <a:t> </a:t>
            </a:r>
            <a:r>
              <a:rPr lang="en-SG" sz="1400" dirty="0" err="1"/>
              <a:t>blandit</a:t>
            </a:r>
            <a:r>
              <a:rPr lang="en-SG" sz="1400" dirty="0"/>
              <a:t> </a:t>
            </a:r>
            <a:r>
              <a:rPr lang="en-SG" sz="1400" dirty="0" err="1"/>
              <a:t>turpis</a:t>
            </a:r>
            <a:r>
              <a:rPr lang="en-SG" sz="1400" dirty="0"/>
              <a:t> cursus in </a:t>
            </a:r>
            <a:r>
              <a:rPr lang="en-SG" sz="1400" dirty="0" err="1"/>
              <a:t>hac</a:t>
            </a:r>
            <a:r>
              <a:rPr lang="en-SG" sz="1400" dirty="0"/>
              <a:t> </a:t>
            </a:r>
            <a:r>
              <a:rPr lang="en-SG" sz="1400" dirty="0" err="1"/>
              <a:t>habitasse</a:t>
            </a:r>
            <a:r>
              <a:rPr lang="en-SG" sz="1400" dirty="0"/>
              <a:t>. </a:t>
            </a:r>
            <a:r>
              <a:rPr lang="en-SG" sz="1400" dirty="0" err="1"/>
              <a:t>Volutpat</a:t>
            </a:r>
            <a:r>
              <a:rPr lang="en-SG" sz="1400" dirty="0"/>
              <a:t> </a:t>
            </a:r>
            <a:r>
              <a:rPr lang="en-SG" sz="1400" dirty="0" err="1"/>
              <a:t>commodo</a:t>
            </a:r>
            <a:r>
              <a:rPr lang="en-SG" sz="1400" dirty="0"/>
              <a:t> </a:t>
            </a:r>
            <a:r>
              <a:rPr lang="en-SG" sz="1400" dirty="0" err="1"/>
              <a:t>sed</a:t>
            </a:r>
            <a:r>
              <a:rPr lang="en-SG" sz="1400" dirty="0"/>
              <a:t> </a:t>
            </a:r>
            <a:r>
              <a:rPr lang="en-SG" sz="1400" dirty="0" err="1"/>
              <a:t>egestas</a:t>
            </a:r>
            <a:r>
              <a:rPr lang="en-SG" sz="1400" dirty="0"/>
              <a:t> </a:t>
            </a:r>
            <a:r>
              <a:rPr lang="en-SG" sz="1400" dirty="0" err="1"/>
              <a:t>egestas</a:t>
            </a:r>
            <a:r>
              <a:rPr lang="en-SG" sz="1400" dirty="0"/>
              <a:t> </a:t>
            </a:r>
            <a:r>
              <a:rPr lang="en-SG" sz="1400" dirty="0" err="1"/>
              <a:t>fringilla</a:t>
            </a:r>
            <a:r>
              <a:rPr lang="en-SG" sz="1400" dirty="0"/>
              <a:t> </a:t>
            </a:r>
            <a:r>
              <a:rPr lang="en-SG" sz="1400" dirty="0" err="1"/>
              <a:t>phasellus</a:t>
            </a:r>
            <a:r>
              <a:rPr lang="en-SG" sz="1400" dirty="0"/>
              <a:t>. </a:t>
            </a:r>
            <a:r>
              <a:rPr lang="en-SG" sz="1400" dirty="0" err="1"/>
              <a:t>Fermentum</a:t>
            </a:r>
            <a:r>
              <a:rPr lang="en-SG" sz="1400" dirty="0"/>
              <a:t> </a:t>
            </a:r>
            <a:r>
              <a:rPr lang="en-SG" sz="1400" dirty="0" err="1"/>
              <a:t>iaculis</a:t>
            </a:r>
            <a:r>
              <a:rPr lang="en-SG" sz="1400" dirty="0"/>
              <a:t> </a:t>
            </a:r>
            <a:r>
              <a:rPr lang="en-SG" sz="1400" dirty="0" err="1"/>
              <a:t>eu</a:t>
            </a:r>
            <a:r>
              <a:rPr lang="en-SG" sz="1400" dirty="0"/>
              <a:t> non </a:t>
            </a:r>
            <a:r>
              <a:rPr lang="en-SG" sz="1400" dirty="0" err="1"/>
              <a:t>diam</a:t>
            </a:r>
            <a:r>
              <a:rPr lang="en-SG" sz="1400" dirty="0"/>
              <a:t> </a:t>
            </a:r>
            <a:r>
              <a:rPr lang="en-SG" sz="1400" dirty="0" err="1"/>
              <a:t>phasellus</a:t>
            </a:r>
            <a:r>
              <a:rPr lang="en-SG" sz="1400" dirty="0"/>
              <a:t>. Purus </a:t>
            </a:r>
            <a:r>
              <a:rPr lang="en-SG" sz="1400" dirty="0" err="1"/>
              <a:t>viverra</a:t>
            </a:r>
            <a:r>
              <a:rPr lang="en-SG" sz="1400" dirty="0"/>
              <a:t> </a:t>
            </a:r>
            <a:r>
              <a:rPr lang="en-SG" sz="1400" dirty="0" err="1"/>
              <a:t>accumsan</a:t>
            </a:r>
            <a:r>
              <a:rPr lang="en-SG" sz="1400" dirty="0"/>
              <a:t> in </a:t>
            </a:r>
            <a:r>
              <a:rPr lang="en-SG" sz="1400" dirty="0" err="1"/>
              <a:t>nisl</a:t>
            </a:r>
            <a:r>
              <a:rPr lang="en-SG" sz="1400" dirty="0"/>
              <a:t> nisi </a:t>
            </a:r>
            <a:r>
              <a:rPr lang="en-SG" sz="1400" dirty="0" err="1"/>
              <a:t>scelerisque</a:t>
            </a:r>
            <a:r>
              <a:rPr lang="en-SG" sz="1400" dirty="0"/>
              <a:t> </a:t>
            </a:r>
            <a:r>
              <a:rPr lang="en-SG" sz="1400" dirty="0" err="1"/>
              <a:t>eu</a:t>
            </a:r>
            <a:r>
              <a:rPr lang="en-SG" sz="1400" dirty="0"/>
              <a:t> </a:t>
            </a:r>
            <a:r>
              <a:rPr lang="en-SG" sz="1400" dirty="0" err="1"/>
              <a:t>ultrices</a:t>
            </a:r>
            <a:r>
              <a:rPr lang="en-SG" sz="1400" dirty="0"/>
              <a:t>. Id </a:t>
            </a:r>
            <a:r>
              <a:rPr lang="en-SG" sz="1400" dirty="0" err="1"/>
              <a:t>donec</a:t>
            </a:r>
            <a:r>
              <a:rPr lang="en-SG" sz="1400" dirty="0"/>
              <a:t> </a:t>
            </a:r>
            <a:r>
              <a:rPr lang="en-SG" sz="1400" dirty="0" err="1"/>
              <a:t>ultrices</a:t>
            </a:r>
            <a:r>
              <a:rPr lang="en-SG" sz="1400" dirty="0"/>
              <a:t> </a:t>
            </a:r>
            <a:r>
              <a:rPr lang="en-SG" sz="1400" dirty="0" err="1"/>
              <a:t>tincidunt</a:t>
            </a:r>
            <a:r>
              <a:rPr lang="en-SG" sz="1400" dirty="0"/>
              <a:t> </a:t>
            </a:r>
            <a:r>
              <a:rPr lang="en-SG" sz="1400" dirty="0" err="1"/>
              <a:t>arcu</a:t>
            </a:r>
            <a:r>
              <a:rPr lang="en-SG" sz="1400" dirty="0"/>
              <a:t> non </a:t>
            </a:r>
            <a:r>
              <a:rPr lang="en-SG" sz="1400" dirty="0" err="1"/>
              <a:t>sodales</a:t>
            </a:r>
            <a:r>
              <a:rPr lang="en-SG" sz="1400" dirty="0"/>
              <a:t> </a:t>
            </a:r>
            <a:r>
              <a:rPr lang="en-SG" sz="1400" dirty="0" err="1"/>
              <a:t>neque</a:t>
            </a:r>
            <a:r>
              <a:rPr lang="en-SG" sz="1400" dirty="0"/>
              <a:t> </a:t>
            </a:r>
            <a:r>
              <a:rPr lang="en-SG" sz="1400" dirty="0" err="1"/>
              <a:t>sodales</a:t>
            </a:r>
            <a:r>
              <a:rPr lang="en-SG" sz="1400" dirty="0"/>
              <a:t>. 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377944" y="9330406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800" b="1" dirty="0">
                <a:latin typeface="Calibri" pitchFamily="34" charset="0"/>
                <a:cs typeface="Calibri" pitchFamily="34" charset="0"/>
              </a:rPr>
              <a:t>Conclusions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944" y="9872039"/>
            <a:ext cx="87722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dirty="0"/>
              <a:t>Lorem ipsum </a:t>
            </a:r>
            <a:r>
              <a:rPr lang="en-SG" sz="1400" dirty="0" err="1"/>
              <a:t>dolor</a:t>
            </a:r>
            <a:r>
              <a:rPr lang="en-SG" sz="1400" dirty="0"/>
              <a:t> sit </a:t>
            </a:r>
            <a:r>
              <a:rPr lang="en-SG" sz="1400" dirty="0" err="1"/>
              <a:t>amet</a:t>
            </a:r>
            <a:r>
              <a:rPr lang="en-SG" sz="1400" dirty="0"/>
              <a:t>, </a:t>
            </a:r>
            <a:r>
              <a:rPr lang="en-SG" sz="1400" dirty="0" err="1"/>
              <a:t>consectetur</a:t>
            </a:r>
            <a:r>
              <a:rPr lang="en-SG" sz="1400" dirty="0"/>
              <a:t> </a:t>
            </a:r>
            <a:r>
              <a:rPr lang="en-SG" sz="1400" dirty="0" err="1"/>
              <a:t>adipiscing</a:t>
            </a:r>
            <a:r>
              <a:rPr lang="en-SG" sz="1400" dirty="0"/>
              <a:t> </a:t>
            </a:r>
            <a:r>
              <a:rPr lang="en-SG" sz="1400" dirty="0" err="1"/>
              <a:t>elit</a:t>
            </a:r>
            <a:r>
              <a:rPr lang="en-SG" sz="1400" dirty="0"/>
              <a:t>, </a:t>
            </a:r>
            <a:r>
              <a:rPr lang="en-SG" sz="1400" dirty="0" err="1"/>
              <a:t>sed</a:t>
            </a:r>
            <a:r>
              <a:rPr lang="en-SG" sz="1400" dirty="0"/>
              <a:t> do </a:t>
            </a:r>
            <a:r>
              <a:rPr lang="en-SG" sz="1400" dirty="0" err="1"/>
              <a:t>eiusmod</a:t>
            </a:r>
            <a:r>
              <a:rPr lang="en-SG" sz="1400" dirty="0"/>
              <a:t> </a:t>
            </a:r>
            <a:r>
              <a:rPr lang="en-SG" sz="1400" dirty="0" err="1"/>
              <a:t>tempor</a:t>
            </a:r>
            <a:r>
              <a:rPr lang="en-SG" sz="1400" dirty="0"/>
              <a:t> </a:t>
            </a:r>
            <a:r>
              <a:rPr lang="en-SG" sz="1400" dirty="0" err="1"/>
              <a:t>incididunt</a:t>
            </a:r>
            <a:r>
              <a:rPr lang="en-SG" sz="1400" dirty="0"/>
              <a:t> </a:t>
            </a:r>
            <a:r>
              <a:rPr lang="en-SG" sz="1400" dirty="0" err="1"/>
              <a:t>ut</a:t>
            </a:r>
            <a:r>
              <a:rPr lang="en-SG" sz="1400" dirty="0"/>
              <a:t> </a:t>
            </a:r>
            <a:r>
              <a:rPr lang="en-SG" sz="1400" dirty="0" err="1"/>
              <a:t>labore</a:t>
            </a:r>
            <a:r>
              <a:rPr lang="en-SG" sz="1400" dirty="0"/>
              <a:t> et </a:t>
            </a:r>
            <a:r>
              <a:rPr lang="en-SG" sz="1400" dirty="0" err="1"/>
              <a:t>dolore</a:t>
            </a:r>
            <a:r>
              <a:rPr lang="en-SG" sz="1400" dirty="0"/>
              <a:t> magna </a:t>
            </a:r>
            <a:r>
              <a:rPr lang="en-SG" sz="1400" dirty="0" err="1"/>
              <a:t>aliqua</a:t>
            </a:r>
            <a:r>
              <a:rPr lang="en-SG" sz="1400" dirty="0"/>
              <a:t>. </a:t>
            </a:r>
            <a:r>
              <a:rPr lang="en-SG" sz="1400" dirty="0" err="1"/>
              <a:t>Mi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</a:t>
            </a:r>
            <a:r>
              <a:rPr lang="en-SG" sz="1400" dirty="0" err="1"/>
              <a:t>mauris</a:t>
            </a:r>
            <a:r>
              <a:rPr lang="en-SG" sz="1400" dirty="0"/>
              <a:t> pharetra et </a:t>
            </a:r>
            <a:r>
              <a:rPr lang="en-SG" sz="1400" dirty="0" err="1"/>
              <a:t>ultrices</a:t>
            </a:r>
            <a:r>
              <a:rPr lang="en-SG" sz="1400" dirty="0"/>
              <a:t>. Lacus </a:t>
            </a:r>
            <a:r>
              <a:rPr lang="en-SG" sz="1400" dirty="0" err="1"/>
              <a:t>suspendisse</a:t>
            </a:r>
            <a:r>
              <a:rPr lang="en-SG" sz="1400" dirty="0"/>
              <a:t> </a:t>
            </a:r>
            <a:r>
              <a:rPr lang="en-SG" sz="1400" dirty="0" err="1"/>
              <a:t>faucibus</a:t>
            </a:r>
            <a:r>
              <a:rPr lang="en-SG" sz="1400" dirty="0"/>
              <a:t> </a:t>
            </a:r>
            <a:r>
              <a:rPr lang="en-SG" sz="1400" dirty="0" err="1"/>
              <a:t>interdum</a:t>
            </a:r>
            <a:r>
              <a:rPr lang="en-SG" sz="1400" dirty="0"/>
              <a:t> </a:t>
            </a:r>
            <a:r>
              <a:rPr lang="en-SG" sz="1400" dirty="0" err="1"/>
              <a:t>posuere</a:t>
            </a:r>
            <a:r>
              <a:rPr lang="en-SG" sz="1400" dirty="0"/>
              <a:t> lorem ipsum </a:t>
            </a:r>
            <a:r>
              <a:rPr lang="en-SG" sz="1400" dirty="0" err="1"/>
              <a:t>dolor</a:t>
            </a:r>
            <a:r>
              <a:rPr lang="en-SG" sz="1400" dirty="0"/>
              <a:t> sit. </a:t>
            </a:r>
            <a:r>
              <a:rPr lang="en-SG" sz="1400" dirty="0" err="1"/>
              <a:t>Volutpat</a:t>
            </a:r>
            <a:r>
              <a:rPr lang="en-SG" sz="1400" dirty="0"/>
              <a:t> </a:t>
            </a:r>
            <a:r>
              <a:rPr lang="en-SG" sz="1400" dirty="0" err="1"/>
              <a:t>est</a:t>
            </a:r>
            <a:r>
              <a:rPr lang="en-SG" sz="1400" dirty="0"/>
              <a:t> </a:t>
            </a:r>
            <a:r>
              <a:rPr lang="en-SG" sz="1400" dirty="0" err="1"/>
              <a:t>velit</a:t>
            </a:r>
            <a:r>
              <a:rPr lang="en-SG" sz="1400" dirty="0"/>
              <a:t> </a:t>
            </a:r>
            <a:r>
              <a:rPr lang="en-SG" sz="1400" dirty="0" err="1"/>
              <a:t>egestas</a:t>
            </a:r>
            <a:r>
              <a:rPr lang="en-SG" sz="1400" dirty="0"/>
              <a:t> dui. Maecenas pharetra convallis </a:t>
            </a:r>
            <a:r>
              <a:rPr lang="en-SG" sz="1400" dirty="0" err="1"/>
              <a:t>posuere</a:t>
            </a:r>
            <a:r>
              <a:rPr lang="en-SG" sz="1400" dirty="0"/>
              <a:t> </a:t>
            </a:r>
            <a:r>
              <a:rPr lang="en-SG" sz="1400" dirty="0" err="1"/>
              <a:t>morbi</a:t>
            </a:r>
            <a:r>
              <a:rPr lang="en-SG" sz="1400" dirty="0"/>
              <a:t> </a:t>
            </a:r>
            <a:r>
              <a:rPr lang="en-SG" sz="1400" dirty="0" err="1"/>
              <a:t>leo</a:t>
            </a:r>
            <a:r>
              <a:rPr lang="en-SG" sz="1400" dirty="0"/>
              <a:t> </a:t>
            </a:r>
            <a:r>
              <a:rPr lang="en-SG" sz="1400" dirty="0" err="1"/>
              <a:t>urna</a:t>
            </a:r>
            <a:r>
              <a:rPr lang="en-SG" sz="1400" dirty="0"/>
              <a:t> </a:t>
            </a:r>
            <a:r>
              <a:rPr lang="en-SG" sz="1400" dirty="0" err="1"/>
              <a:t>molestie</a:t>
            </a:r>
            <a:r>
              <a:rPr lang="en-SG" sz="1400" dirty="0"/>
              <a:t> at. </a:t>
            </a:r>
            <a:r>
              <a:rPr lang="en-SG" sz="1400" dirty="0" err="1"/>
              <a:t>Arcu</a:t>
            </a:r>
            <a:r>
              <a:rPr lang="en-SG" sz="1400" dirty="0"/>
              <a:t> non </a:t>
            </a:r>
            <a:r>
              <a:rPr lang="en-SG" sz="1400" dirty="0" err="1"/>
              <a:t>odio</a:t>
            </a:r>
            <a:r>
              <a:rPr lang="en-SG" sz="1400" dirty="0"/>
              <a:t> </a:t>
            </a:r>
            <a:r>
              <a:rPr lang="en-SG" sz="1400" dirty="0" err="1"/>
              <a:t>euismod</a:t>
            </a:r>
            <a:r>
              <a:rPr lang="en-SG" sz="1400" dirty="0"/>
              <a:t> </a:t>
            </a:r>
            <a:r>
              <a:rPr lang="en-SG" sz="1400" dirty="0" err="1"/>
              <a:t>lacinia</a:t>
            </a:r>
            <a:r>
              <a:rPr lang="en-SG" sz="1400" dirty="0"/>
              <a:t>. Lacus </a:t>
            </a:r>
            <a:r>
              <a:rPr lang="en-SG" sz="1400" dirty="0" err="1"/>
              <a:t>luctus</a:t>
            </a:r>
            <a:r>
              <a:rPr lang="en-SG" sz="1400" dirty="0"/>
              <a:t> </a:t>
            </a:r>
            <a:r>
              <a:rPr lang="en-SG" sz="1400" dirty="0" err="1"/>
              <a:t>accumsan</a:t>
            </a:r>
            <a:r>
              <a:rPr lang="en-SG" sz="1400" dirty="0"/>
              <a:t> </a:t>
            </a:r>
            <a:r>
              <a:rPr lang="en-SG" sz="1400" dirty="0" err="1"/>
              <a:t>tortor</a:t>
            </a:r>
            <a:r>
              <a:rPr lang="en-SG" sz="1400" dirty="0"/>
              <a:t> </a:t>
            </a:r>
            <a:r>
              <a:rPr lang="en-SG" sz="1400" dirty="0" err="1"/>
              <a:t>posuere</a:t>
            </a:r>
            <a:r>
              <a:rPr lang="en-SG" sz="1400" dirty="0"/>
              <a:t> ac </a:t>
            </a:r>
            <a:r>
              <a:rPr lang="en-SG" sz="1400" dirty="0" err="1"/>
              <a:t>ut</a:t>
            </a:r>
            <a:r>
              <a:rPr lang="en-SG" sz="1400" dirty="0"/>
              <a:t> </a:t>
            </a:r>
            <a:r>
              <a:rPr lang="en-SG" sz="1400" dirty="0" err="1"/>
              <a:t>consequat</a:t>
            </a:r>
            <a:r>
              <a:rPr lang="en-SG" sz="1400" dirty="0"/>
              <a:t> semper </a:t>
            </a:r>
            <a:r>
              <a:rPr lang="en-SG" sz="1400" dirty="0" err="1"/>
              <a:t>viverra</a:t>
            </a:r>
            <a:r>
              <a:rPr lang="en-SG" sz="1400" dirty="0"/>
              <a:t>. </a:t>
            </a:r>
            <a:r>
              <a:rPr lang="en-SG" sz="1400" dirty="0" err="1"/>
              <a:t>Tellus</a:t>
            </a:r>
            <a:r>
              <a:rPr lang="en-SG" sz="1400" dirty="0"/>
              <a:t> </a:t>
            </a:r>
            <a:r>
              <a:rPr lang="en-SG" sz="1400" dirty="0" err="1"/>
              <a:t>rutrum</a:t>
            </a:r>
            <a:r>
              <a:rPr lang="en-SG" sz="1400" dirty="0"/>
              <a:t> </a:t>
            </a:r>
            <a:r>
              <a:rPr lang="en-SG" sz="1400" dirty="0" err="1"/>
              <a:t>tellus</a:t>
            </a:r>
            <a:r>
              <a:rPr lang="en-SG" sz="1400" dirty="0"/>
              <a:t> </a:t>
            </a:r>
            <a:r>
              <a:rPr lang="en-SG" sz="1400" dirty="0" err="1"/>
              <a:t>pellentesque</a:t>
            </a:r>
            <a:r>
              <a:rPr lang="en-SG" sz="1400" dirty="0"/>
              <a:t> </a:t>
            </a:r>
            <a:r>
              <a:rPr lang="en-SG" sz="1400" dirty="0" err="1"/>
              <a:t>eu</a:t>
            </a:r>
            <a:r>
              <a:rPr lang="en-SG" sz="1400" dirty="0"/>
              <a:t> </a:t>
            </a:r>
            <a:r>
              <a:rPr lang="en-SG" sz="1400" dirty="0" err="1"/>
              <a:t>tincidunt</a:t>
            </a:r>
            <a:r>
              <a:rPr lang="en-SG" sz="1400" dirty="0"/>
              <a:t> </a:t>
            </a:r>
            <a:r>
              <a:rPr lang="en-SG" sz="1400" dirty="0" err="1"/>
              <a:t>tortor</a:t>
            </a:r>
            <a:r>
              <a:rPr lang="en-SG" sz="1400" dirty="0"/>
              <a:t> </a:t>
            </a:r>
            <a:r>
              <a:rPr lang="en-SG" sz="1400" dirty="0" err="1"/>
              <a:t>aliquam</a:t>
            </a:r>
            <a:r>
              <a:rPr lang="en-SG" sz="1400" dirty="0"/>
              <a:t> </a:t>
            </a:r>
            <a:r>
              <a:rPr lang="en-SG" sz="1400" dirty="0" err="1"/>
              <a:t>nulla</a:t>
            </a:r>
            <a:r>
              <a:rPr lang="en-SG" sz="1400" dirty="0"/>
              <a:t> </a:t>
            </a:r>
            <a:r>
              <a:rPr lang="en-SG" sz="1400" dirty="0" err="1"/>
              <a:t>facilisi</a:t>
            </a:r>
            <a:r>
              <a:rPr lang="en-SG" sz="1400" dirty="0"/>
              <a:t>. </a:t>
            </a:r>
            <a:r>
              <a:rPr lang="en-SG" sz="1400" dirty="0" err="1"/>
              <a:t>Felis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</a:t>
            </a:r>
            <a:r>
              <a:rPr lang="en-SG" sz="1400" dirty="0" err="1"/>
              <a:t>nunc</a:t>
            </a:r>
            <a:r>
              <a:rPr lang="en-SG" sz="1400" dirty="0"/>
              <a:t> </a:t>
            </a:r>
            <a:r>
              <a:rPr lang="en-SG" sz="1400" dirty="0" err="1"/>
              <a:t>lobortis</a:t>
            </a:r>
            <a:r>
              <a:rPr lang="en-SG" sz="1400" dirty="0"/>
              <a:t> </a:t>
            </a:r>
            <a:r>
              <a:rPr lang="en-SG" sz="1400" dirty="0" err="1"/>
              <a:t>mattis</a:t>
            </a:r>
            <a:r>
              <a:rPr lang="en-SG" sz="1400" dirty="0"/>
              <a:t> </a:t>
            </a:r>
            <a:r>
              <a:rPr lang="en-SG" sz="1400" dirty="0" err="1"/>
              <a:t>aliquam</a:t>
            </a:r>
            <a:r>
              <a:rPr lang="en-SG" sz="1400" dirty="0"/>
              <a:t>. Id </a:t>
            </a:r>
            <a:r>
              <a:rPr lang="en-SG" sz="1400" dirty="0" err="1"/>
              <a:t>neque</a:t>
            </a:r>
            <a:r>
              <a:rPr lang="en-SG" sz="1400" dirty="0"/>
              <a:t> </a:t>
            </a:r>
            <a:r>
              <a:rPr lang="en-SG" sz="1400" dirty="0" err="1"/>
              <a:t>aliquam</a:t>
            </a:r>
            <a:r>
              <a:rPr lang="en-SG" sz="1400" dirty="0"/>
              <a:t> </a:t>
            </a:r>
            <a:r>
              <a:rPr lang="en-SG" sz="1400" dirty="0" err="1"/>
              <a:t>vestibulum</a:t>
            </a:r>
            <a:r>
              <a:rPr lang="en-SG" sz="1400" dirty="0"/>
              <a:t> </a:t>
            </a:r>
            <a:r>
              <a:rPr lang="en-SG" sz="1400" dirty="0" err="1"/>
              <a:t>morbi</a:t>
            </a:r>
            <a:r>
              <a:rPr lang="en-SG" sz="1400" dirty="0"/>
              <a:t> </a:t>
            </a:r>
            <a:r>
              <a:rPr lang="en-SG" sz="1400" dirty="0" err="1"/>
              <a:t>blandit</a:t>
            </a:r>
            <a:r>
              <a:rPr lang="en-SG" sz="1400" dirty="0"/>
              <a:t> cursus. </a:t>
            </a:r>
            <a:r>
              <a:rPr lang="en-SG" sz="1400" dirty="0" err="1"/>
              <a:t>Imperdiet</a:t>
            </a:r>
            <a:r>
              <a:rPr lang="en-SG" sz="1400" dirty="0"/>
              <a:t> </a:t>
            </a:r>
            <a:r>
              <a:rPr lang="en-SG" sz="1400" dirty="0" err="1"/>
              <a:t>massa</a:t>
            </a:r>
            <a:r>
              <a:rPr lang="en-SG" sz="1400" dirty="0"/>
              <a:t> </a:t>
            </a:r>
            <a:r>
              <a:rPr lang="en-SG" sz="1400" dirty="0" err="1"/>
              <a:t>tincidunt</a:t>
            </a:r>
            <a:r>
              <a:rPr lang="en-SG" sz="1400" dirty="0"/>
              <a:t> </a:t>
            </a:r>
            <a:r>
              <a:rPr lang="en-SG" sz="1400" dirty="0" err="1"/>
              <a:t>nunc</a:t>
            </a:r>
            <a:r>
              <a:rPr lang="en-SG" sz="1400" dirty="0"/>
              <a:t> </a:t>
            </a:r>
            <a:r>
              <a:rPr lang="en-SG" sz="1400" dirty="0" err="1"/>
              <a:t>pulvinar</a:t>
            </a:r>
            <a:r>
              <a:rPr lang="en-SG" sz="1400" dirty="0"/>
              <a:t> </a:t>
            </a:r>
            <a:r>
              <a:rPr lang="en-SG" sz="1400" dirty="0" err="1"/>
              <a:t>sapien</a:t>
            </a:r>
            <a:r>
              <a:rPr lang="en-SG" sz="1400" dirty="0"/>
              <a:t> et ligula </a:t>
            </a:r>
            <a:r>
              <a:rPr lang="en-SG" sz="1400" dirty="0" err="1"/>
              <a:t>ullamcorper</a:t>
            </a:r>
            <a:r>
              <a:rPr lang="en-SG" sz="1400" dirty="0"/>
              <a:t> </a:t>
            </a:r>
            <a:r>
              <a:rPr lang="en-SG" sz="1400" dirty="0" err="1"/>
              <a:t>malesuada</a:t>
            </a:r>
            <a:r>
              <a:rPr lang="en-SG" sz="1400" dirty="0"/>
              <a:t>. </a:t>
            </a:r>
            <a:r>
              <a:rPr lang="en-SG" sz="1400" dirty="0" err="1"/>
              <a:t>Eget</a:t>
            </a:r>
            <a:r>
              <a:rPr lang="en-SG" sz="1400" dirty="0"/>
              <a:t> </a:t>
            </a:r>
            <a:r>
              <a:rPr lang="en-SG" sz="1400" dirty="0" err="1"/>
              <a:t>dolor</a:t>
            </a:r>
            <a:r>
              <a:rPr lang="en-SG" sz="1400" dirty="0"/>
              <a:t> </a:t>
            </a:r>
            <a:r>
              <a:rPr lang="en-SG" sz="1400" dirty="0" err="1"/>
              <a:t>morbi</a:t>
            </a:r>
            <a:r>
              <a:rPr lang="en-SG" sz="1400" dirty="0"/>
              <a:t> non </a:t>
            </a:r>
            <a:r>
              <a:rPr lang="en-SG" sz="1400" dirty="0" err="1"/>
              <a:t>arcu</a:t>
            </a:r>
            <a:r>
              <a:rPr lang="en-SG" sz="1400" dirty="0"/>
              <a:t> </a:t>
            </a:r>
            <a:r>
              <a:rPr lang="en-SG" sz="1400" dirty="0" err="1"/>
              <a:t>risus</a:t>
            </a:r>
            <a:r>
              <a:rPr lang="en-SG" sz="1400" dirty="0"/>
              <a:t> </a:t>
            </a:r>
            <a:r>
              <a:rPr lang="en-SG" sz="1400" dirty="0" err="1"/>
              <a:t>quis</a:t>
            </a:r>
            <a:r>
              <a:rPr lang="en-SG" sz="1400" dirty="0"/>
              <a:t> </a:t>
            </a:r>
            <a:r>
              <a:rPr lang="en-SG" sz="1400" dirty="0" err="1"/>
              <a:t>varius</a:t>
            </a:r>
            <a:r>
              <a:rPr lang="en-SG" sz="1400" dirty="0"/>
              <a:t>. </a:t>
            </a:r>
            <a:r>
              <a:rPr lang="en-SG" sz="1400" dirty="0" err="1"/>
              <a:t>Nec</a:t>
            </a:r>
            <a:r>
              <a:rPr lang="en-SG" sz="1400" dirty="0"/>
              <a:t> </a:t>
            </a:r>
            <a:r>
              <a:rPr lang="en-SG" sz="1400" dirty="0" err="1"/>
              <a:t>ultrices</a:t>
            </a:r>
            <a:r>
              <a:rPr lang="en-SG" sz="1400" dirty="0"/>
              <a:t> dui </a:t>
            </a:r>
            <a:r>
              <a:rPr lang="en-SG" sz="1400" dirty="0" err="1"/>
              <a:t>sapien</a:t>
            </a:r>
            <a:r>
              <a:rPr lang="en-SG" sz="1400" dirty="0"/>
              <a:t> </a:t>
            </a:r>
            <a:r>
              <a:rPr lang="en-SG" sz="1400" dirty="0" err="1"/>
              <a:t>eget</a:t>
            </a:r>
            <a:r>
              <a:rPr lang="en-SG" sz="1400" dirty="0"/>
              <a:t> mi </a:t>
            </a:r>
            <a:r>
              <a:rPr lang="en-SG" sz="1400" dirty="0" err="1"/>
              <a:t>proin</a:t>
            </a:r>
            <a:r>
              <a:rPr lang="en-SG" sz="1400" dirty="0"/>
              <a:t> </a:t>
            </a:r>
            <a:r>
              <a:rPr lang="en-SG" sz="1400" dirty="0" err="1"/>
              <a:t>sed</a:t>
            </a:r>
            <a:r>
              <a:rPr lang="en-SG" sz="1400" dirty="0"/>
              <a:t> libero. 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377944" y="11472477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800" b="1" dirty="0">
                <a:latin typeface="Calibri" pitchFamily="34" charset="0"/>
                <a:cs typeface="Calibri" pitchFamily="34" charset="0"/>
              </a:rPr>
              <a:t>References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944" y="12020240"/>
            <a:ext cx="87722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100" dirty="0"/>
              <a:t>Lorem ipsum </a:t>
            </a:r>
            <a:r>
              <a:rPr lang="en-SG" sz="1100" dirty="0" err="1"/>
              <a:t>dolor</a:t>
            </a:r>
            <a:r>
              <a:rPr lang="en-SG" sz="1100" dirty="0"/>
              <a:t> sit </a:t>
            </a:r>
            <a:r>
              <a:rPr lang="en-SG" sz="1100" dirty="0" err="1"/>
              <a:t>amet</a:t>
            </a:r>
            <a:r>
              <a:rPr lang="en-SG" sz="1100" dirty="0"/>
              <a:t>, </a:t>
            </a:r>
            <a:r>
              <a:rPr lang="en-SG" sz="1100" dirty="0" err="1"/>
              <a:t>consectetur</a:t>
            </a:r>
            <a:r>
              <a:rPr lang="en-SG" sz="1100" dirty="0"/>
              <a:t> </a:t>
            </a:r>
            <a:r>
              <a:rPr lang="en-SG" sz="1100" dirty="0" err="1"/>
              <a:t>adipiscing</a:t>
            </a:r>
            <a:r>
              <a:rPr lang="en-SG" sz="1100" dirty="0"/>
              <a:t> </a:t>
            </a:r>
            <a:r>
              <a:rPr lang="en-SG" sz="1100" dirty="0" err="1"/>
              <a:t>elit</a:t>
            </a:r>
            <a:r>
              <a:rPr lang="en-SG" sz="1100" dirty="0"/>
              <a:t>, </a:t>
            </a:r>
            <a:r>
              <a:rPr lang="en-SG" sz="1100" dirty="0" err="1"/>
              <a:t>sed</a:t>
            </a:r>
            <a:r>
              <a:rPr lang="en-SG" sz="1100" dirty="0"/>
              <a:t> do </a:t>
            </a:r>
            <a:r>
              <a:rPr lang="en-SG" sz="1100" dirty="0" err="1"/>
              <a:t>eiusmod</a:t>
            </a:r>
            <a:r>
              <a:rPr lang="en-SG" sz="1100" dirty="0"/>
              <a:t> </a:t>
            </a:r>
            <a:r>
              <a:rPr lang="en-SG" sz="1100" dirty="0" err="1"/>
              <a:t>tempor</a:t>
            </a:r>
            <a:r>
              <a:rPr lang="en-SG" sz="1100" dirty="0"/>
              <a:t> </a:t>
            </a:r>
            <a:r>
              <a:rPr lang="en-SG" sz="1100" dirty="0" err="1"/>
              <a:t>incididunt</a:t>
            </a:r>
            <a:r>
              <a:rPr lang="en-SG" sz="1100" dirty="0"/>
              <a:t> </a:t>
            </a:r>
            <a:r>
              <a:rPr lang="en-SG" sz="1100" dirty="0" err="1"/>
              <a:t>ut</a:t>
            </a:r>
            <a:r>
              <a:rPr lang="en-SG" sz="1100" dirty="0"/>
              <a:t> </a:t>
            </a:r>
            <a:r>
              <a:rPr lang="en-SG" sz="1100" dirty="0" err="1"/>
              <a:t>labore</a:t>
            </a:r>
            <a:r>
              <a:rPr lang="en-SG" sz="1100" dirty="0"/>
              <a:t> et </a:t>
            </a:r>
            <a:r>
              <a:rPr lang="en-SG" sz="1100" dirty="0" err="1"/>
              <a:t>dolore</a:t>
            </a:r>
            <a:r>
              <a:rPr lang="en-SG" sz="1100" dirty="0"/>
              <a:t> magna </a:t>
            </a:r>
            <a:r>
              <a:rPr lang="en-SG" sz="1100" dirty="0" err="1"/>
              <a:t>aliqua</a:t>
            </a:r>
            <a:r>
              <a:rPr lang="en-SG" sz="1100" dirty="0"/>
              <a:t>. </a:t>
            </a:r>
            <a:r>
              <a:rPr lang="en-SG" sz="1100" dirty="0" err="1"/>
              <a:t>Mi</a:t>
            </a:r>
            <a:r>
              <a:rPr lang="en-SG" sz="1100" dirty="0"/>
              <a:t> </a:t>
            </a:r>
            <a:r>
              <a:rPr lang="en-SG" sz="1100" dirty="0" err="1"/>
              <a:t>eget</a:t>
            </a:r>
            <a:r>
              <a:rPr lang="en-SG" sz="1100" dirty="0"/>
              <a:t> </a:t>
            </a:r>
            <a:r>
              <a:rPr lang="en-SG" sz="1100" dirty="0" err="1"/>
              <a:t>mauris</a:t>
            </a:r>
            <a:r>
              <a:rPr lang="en-SG" sz="1100" dirty="0"/>
              <a:t> pharetra et </a:t>
            </a:r>
            <a:r>
              <a:rPr lang="en-SG" sz="1100" dirty="0" err="1"/>
              <a:t>ultrices</a:t>
            </a:r>
            <a:r>
              <a:rPr lang="en-SG" sz="1100" dirty="0"/>
              <a:t>. Lacus </a:t>
            </a:r>
            <a:r>
              <a:rPr lang="en-SG" sz="1100" dirty="0" err="1"/>
              <a:t>suspendisse</a:t>
            </a:r>
            <a:r>
              <a:rPr lang="en-SG" sz="1100" dirty="0"/>
              <a:t> </a:t>
            </a:r>
            <a:r>
              <a:rPr lang="en-SG" sz="1100" dirty="0" err="1"/>
              <a:t>faucibus</a:t>
            </a:r>
            <a:r>
              <a:rPr lang="en-SG" sz="1100" dirty="0"/>
              <a:t> </a:t>
            </a:r>
            <a:r>
              <a:rPr lang="en-SG" sz="1100" dirty="0" err="1"/>
              <a:t>interdum</a:t>
            </a:r>
            <a:r>
              <a:rPr lang="en-SG" sz="1100" dirty="0"/>
              <a:t> </a:t>
            </a:r>
            <a:r>
              <a:rPr lang="en-SG" sz="1100" dirty="0" err="1"/>
              <a:t>posuere</a:t>
            </a:r>
            <a:r>
              <a:rPr lang="en-SG" sz="1100" dirty="0"/>
              <a:t> lorem ipsum </a:t>
            </a:r>
            <a:r>
              <a:rPr lang="en-SG" sz="1100" dirty="0" err="1"/>
              <a:t>dolor</a:t>
            </a:r>
            <a:r>
              <a:rPr lang="en-SG" sz="1100" dirty="0"/>
              <a:t> sit. </a:t>
            </a:r>
            <a:r>
              <a:rPr lang="en-SG" sz="1100" dirty="0" err="1"/>
              <a:t>Volutpat</a:t>
            </a:r>
            <a:r>
              <a:rPr lang="en-SG" sz="1100" dirty="0"/>
              <a:t> </a:t>
            </a:r>
            <a:r>
              <a:rPr lang="en-SG" sz="1100" dirty="0" err="1"/>
              <a:t>est</a:t>
            </a:r>
            <a:r>
              <a:rPr lang="en-SG" sz="1100" dirty="0"/>
              <a:t> </a:t>
            </a:r>
            <a:r>
              <a:rPr lang="en-SG" sz="1100" dirty="0" err="1"/>
              <a:t>velit</a:t>
            </a:r>
            <a:r>
              <a:rPr lang="en-SG" sz="1100" dirty="0"/>
              <a:t> </a:t>
            </a:r>
            <a:r>
              <a:rPr lang="en-SG" sz="1100" dirty="0" err="1"/>
              <a:t>egestas</a:t>
            </a:r>
            <a:r>
              <a:rPr lang="en-SG" sz="1100" dirty="0"/>
              <a:t> dui. Maecenas pharetra convallis </a:t>
            </a:r>
            <a:r>
              <a:rPr lang="en-SG" sz="1100" dirty="0" err="1"/>
              <a:t>posuere</a:t>
            </a:r>
            <a:r>
              <a:rPr lang="en-SG" sz="1100" dirty="0"/>
              <a:t> </a:t>
            </a:r>
            <a:r>
              <a:rPr lang="en-SG" sz="1100" dirty="0" err="1"/>
              <a:t>morbi</a:t>
            </a:r>
            <a:r>
              <a:rPr lang="en-SG" sz="1100" dirty="0"/>
              <a:t> </a:t>
            </a:r>
            <a:r>
              <a:rPr lang="en-SG" sz="1100" dirty="0" err="1"/>
              <a:t>leo</a:t>
            </a:r>
            <a:r>
              <a:rPr lang="en-SG" sz="1100" dirty="0"/>
              <a:t> </a:t>
            </a:r>
            <a:r>
              <a:rPr lang="en-SG" sz="1100" dirty="0" err="1"/>
              <a:t>urna</a:t>
            </a:r>
            <a:r>
              <a:rPr lang="en-SG" sz="1100" dirty="0"/>
              <a:t> </a:t>
            </a:r>
            <a:r>
              <a:rPr lang="en-SG" sz="1100" dirty="0" err="1"/>
              <a:t>molestie</a:t>
            </a:r>
            <a:r>
              <a:rPr lang="en-SG" sz="1100" dirty="0"/>
              <a:t> at. </a:t>
            </a:r>
            <a:r>
              <a:rPr lang="en-SG" sz="1100" dirty="0" err="1"/>
              <a:t>Arcu</a:t>
            </a:r>
            <a:r>
              <a:rPr lang="en-SG" sz="1100" dirty="0"/>
              <a:t> non </a:t>
            </a:r>
            <a:r>
              <a:rPr lang="en-SG" sz="1100" dirty="0" err="1"/>
              <a:t>odio</a:t>
            </a:r>
            <a:r>
              <a:rPr lang="en-SG" sz="1100" dirty="0"/>
              <a:t> </a:t>
            </a:r>
            <a:r>
              <a:rPr lang="en-SG" sz="1100" dirty="0" err="1"/>
              <a:t>euismod</a:t>
            </a:r>
            <a:r>
              <a:rPr lang="en-SG" sz="1100" dirty="0"/>
              <a:t> </a:t>
            </a:r>
            <a:r>
              <a:rPr lang="en-SG" sz="1100" dirty="0" err="1"/>
              <a:t>lacinia</a:t>
            </a:r>
            <a:r>
              <a:rPr lang="en-SG" sz="1100" dirty="0"/>
              <a:t>. Lacus </a:t>
            </a:r>
            <a:r>
              <a:rPr lang="en-SG" sz="1100" dirty="0" err="1"/>
              <a:t>luctus</a:t>
            </a:r>
            <a:r>
              <a:rPr lang="en-SG" sz="1100" dirty="0"/>
              <a:t> </a:t>
            </a:r>
            <a:r>
              <a:rPr lang="en-SG" sz="1100" dirty="0" err="1"/>
              <a:t>accumsan</a:t>
            </a:r>
            <a:r>
              <a:rPr lang="en-SG" sz="1100" dirty="0"/>
              <a:t> </a:t>
            </a:r>
            <a:r>
              <a:rPr lang="en-SG" sz="1100" dirty="0" err="1"/>
              <a:t>tortor</a:t>
            </a:r>
            <a:r>
              <a:rPr lang="en-SG" sz="1100" dirty="0"/>
              <a:t> </a:t>
            </a:r>
            <a:r>
              <a:rPr lang="en-SG" sz="1100" dirty="0" err="1"/>
              <a:t>posuere</a:t>
            </a:r>
            <a:r>
              <a:rPr lang="en-SG" sz="1100" dirty="0"/>
              <a:t> ac </a:t>
            </a:r>
            <a:r>
              <a:rPr lang="en-SG" sz="1100" dirty="0" err="1"/>
              <a:t>ut</a:t>
            </a:r>
            <a:r>
              <a:rPr lang="en-SG" sz="1100" dirty="0"/>
              <a:t> </a:t>
            </a:r>
            <a:r>
              <a:rPr lang="en-SG" sz="1100" dirty="0" err="1"/>
              <a:t>consequat</a:t>
            </a:r>
            <a:r>
              <a:rPr lang="en-SG" sz="1100" dirty="0"/>
              <a:t> semper </a:t>
            </a:r>
            <a:r>
              <a:rPr lang="en-SG" sz="1100" dirty="0" err="1"/>
              <a:t>viverra</a:t>
            </a:r>
            <a:r>
              <a:rPr lang="en-SG" sz="1100" dirty="0"/>
              <a:t>.</a:t>
            </a:r>
          </a:p>
        </p:txBody>
      </p:sp>
      <p:pic>
        <p:nvPicPr>
          <p:cNvPr id="1030" name="Picture 6" descr="graph for landscape change processes for the boreal zone (Estonia)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44" y="5845832"/>
            <a:ext cx="4200288" cy="162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rionthemes-placeholder-image - Smile Doctor Clinic @Punggol Waterwa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2" b="27283"/>
          <a:stretch/>
        </p:blipFill>
        <p:spPr bwMode="auto">
          <a:xfrm>
            <a:off x="377944" y="7624740"/>
            <a:ext cx="4200288" cy="155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8286580D-BA8A-4116-2768-B288F8F542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44" y="576298"/>
            <a:ext cx="1862669" cy="58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87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18" ma:contentTypeDescription="Create a new document." ma:contentTypeScope="" ma:versionID="d0ff171d5c7b9b089645a5d7620cc548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966ff1aafb329910a169ba9dc35aee7e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Props1.xml><?xml version="1.0" encoding="utf-8"?>
<ds:datastoreItem xmlns:ds="http://schemas.openxmlformats.org/officeDocument/2006/customXml" ds:itemID="{63D0FFA6-0A54-4FD9-B730-81F1F082D7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17F8B5-1C69-414C-BE7C-D823D7B5D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BA419C-C1F2-43C5-ABB2-419E733E0146}">
  <ds:schemaRefs>
    <ds:schemaRef ds:uri="http://schemas.microsoft.com/office/2006/metadata/properties"/>
    <ds:schemaRef ds:uri="http://schemas.microsoft.com/office/infopath/2007/PartnerControls"/>
    <ds:schemaRef ds:uri="0ca96646-bb4c-4bb5-9317-957456722ced"/>
    <ds:schemaRef ds:uri="6952c6f4-7854-47a8-99bb-16a8596d805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625</Words>
  <Application>Microsoft Office PowerPoint</Application>
  <PresentationFormat>A3 Paper (297x420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Tan</dc:creator>
  <cp:lastModifiedBy>Yethidar Khaing</cp:lastModifiedBy>
  <cp:revision>8</cp:revision>
  <dcterms:created xsi:type="dcterms:W3CDTF">2022-04-19T03:08:03Z</dcterms:created>
  <dcterms:modified xsi:type="dcterms:W3CDTF">2024-06-03T03:56:26Z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</Properties>
</file>